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9144000"/>
  <p:notesSz cx="10720375" cy="6858000"/>
  <p:embeddedFontLst>
    <p:embeddedFont>
      <p:font typeface="Libre Franklin"/>
      <p:regular r:id="rId27"/>
      <p:bold r:id="rId28"/>
      <p:italic r:id="rId29"/>
      <p:boldItalic r:id="rId30"/>
    </p:embeddedFont>
    <p:embeddedFont>
      <p:font typeface="Libre Baskerville"/>
      <p:regular r:id="rId31"/>
      <p:bold r:id="rId32"/>
      <p:italic r:id="rId33"/>
      <p:boldItalic r:id="rId34"/>
    </p:embeddedFont>
    <p:embeddedFont>
      <p:font typeface="Gill Sans"/>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7" roundtripDataSignature="AMtx7mjlKtZpkTf5bctipQ+XKMr7tfw0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LibreFranklin-bold.fntdata"/><Relationship Id="rId27" Type="http://schemas.openxmlformats.org/officeDocument/2006/relationships/font" Target="fonts/LibreFranklin-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LibreFranklin-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ibreBaskerville-regular.fntdata"/><Relationship Id="rId30" Type="http://schemas.openxmlformats.org/officeDocument/2006/relationships/font" Target="fonts/LibreFranklin-boldItalic.fntdata"/><Relationship Id="rId11" Type="http://schemas.openxmlformats.org/officeDocument/2006/relationships/slide" Target="slides/slide5.xml"/><Relationship Id="rId33" Type="http://schemas.openxmlformats.org/officeDocument/2006/relationships/font" Target="fonts/LibreBaskerville-italic.fntdata"/><Relationship Id="rId10" Type="http://schemas.openxmlformats.org/officeDocument/2006/relationships/slide" Target="slides/slide4.xml"/><Relationship Id="rId32" Type="http://schemas.openxmlformats.org/officeDocument/2006/relationships/font" Target="fonts/LibreBaskerville-bold.fntdata"/><Relationship Id="rId13" Type="http://schemas.openxmlformats.org/officeDocument/2006/relationships/slide" Target="slides/slide7.xml"/><Relationship Id="rId35" Type="http://schemas.openxmlformats.org/officeDocument/2006/relationships/font" Target="fonts/GillSans-regular.fntdata"/><Relationship Id="rId12" Type="http://schemas.openxmlformats.org/officeDocument/2006/relationships/slide" Target="slides/slide6.xml"/><Relationship Id="rId34" Type="http://schemas.openxmlformats.org/officeDocument/2006/relationships/font" Target="fonts/LibreBaskerville-boldItalic.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GillSans-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645501"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6072406" y="0"/>
            <a:ext cx="4645501"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644900" y="514350"/>
            <a:ext cx="3430588"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072039" y="3257550"/>
            <a:ext cx="8576310" cy="30861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910"/>
            <a:ext cx="4645501" cy="3429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6072406" y="6513910"/>
            <a:ext cx="4645501"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notes"/>
          <p:cNvSpPr txBox="1"/>
          <p:nvPr>
            <p:ph idx="1" type="body"/>
          </p:nvPr>
        </p:nvSpPr>
        <p:spPr>
          <a:xfrm>
            <a:off x="1072039" y="3257550"/>
            <a:ext cx="857631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notes"/>
          <p:cNvSpPr/>
          <p:nvPr>
            <p:ph idx="2" type="sldImg"/>
          </p:nvPr>
        </p:nvSpPr>
        <p:spPr>
          <a:xfrm>
            <a:off x="3644900" y="514350"/>
            <a:ext cx="3430588"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0:notes"/>
          <p:cNvSpPr txBox="1"/>
          <p:nvPr>
            <p:ph idx="1" type="body"/>
          </p:nvPr>
        </p:nvSpPr>
        <p:spPr>
          <a:xfrm>
            <a:off x="1072039" y="3257550"/>
            <a:ext cx="857631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0:notes"/>
          <p:cNvSpPr/>
          <p:nvPr>
            <p:ph idx="2" type="sldImg"/>
          </p:nvPr>
        </p:nvSpPr>
        <p:spPr>
          <a:xfrm>
            <a:off x="3644900" y="514350"/>
            <a:ext cx="3430588"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1:notes"/>
          <p:cNvSpPr txBox="1"/>
          <p:nvPr>
            <p:ph idx="1" type="body"/>
          </p:nvPr>
        </p:nvSpPr>
        <p:spPr>
          <a:xfrm>
            <a:off x="1072039" y="3257550"/>
            <a:ext cx="857631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1:notes"/>
          <p:cNvSpPr/>
          <p:nvPr>
            <p:ph idx="2" type="sldImg"/>
          </p:nvPr>
        </p:nvSpPr>
        <p:spPr>
          <a:xfrm>
            <a:off x="3644900" y="514350"/>
            <a:ext cx="3430588"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2:notes"/>
          <p:cNvSpPr txBox="1"/>
          <p:nvPr>
            <p:ph idx="1" type="body"/>
          </p:nvPr>
        </p:nvSpPr>
        <p:spPr>
          <a:xfrm>
            <a:off x="1072039" y="3257550"/>
            <a:ext cx="857631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2:notes"/>
          <p:cNvSpPr/>
          <p:nvPr>
            <p:ph idx="2" type="sldImg"/>
          </p:nvPr>
        </p:nvSpPr>
        <p:spPr>
          <a:xfrm>
            <a:off x="3644900" y="514350"/>
            <a:ext cx="3430588"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3:notes"/>
          <p:cNvSpPr txBox="1"/>
          <p:nvPr>
            <p:ph idx="1" type="body"/>
          </p:nvPr>
        </p:nvSpPr>
        <p:spPr>
          <a:xfrm>
            <a:off x="1072039" y="3257550"/>
            <a:ext cx="857631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3:notes"/>
          <p:cNvSpPr/>
          <p:nvPr>
            <p:ph idx="2" type="sldImg"/>
          </p:nvPr>
        </p:nvSpPr>
        <p:spPr>
          <a:xfrm>
            <a:off x="3644900" y="514350"/>
            <a:ext cx="3430588"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4:notes"/>
          <p:cNvSpPr txBox="1"/>
          <p:nvPr>
            <p:ph idx="1" type="body"/>
          </p:nvPr>
        </p:nvSpPr>
        <p:spPr>
          <a:xfrm>
            <a:off x="1072039" y="3257550"/>
            <a:ext cx="857631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4:notes"/>
          <p:cNvSpPr/>
          <p:nvPr>
            <p:ph idx="2" type="sldImg"/>
          </p:nvPr>
        </p:nvSpPr>
        <p:spPr>
          <a:xfrm>
            <a:off x="3644900" y="514350"/>
            <a:ext cx="3430588"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5:notes"/>
          <p:cNvSpPr txBox="1"/>
          <p:nvPr>
            <p:ph idx="1" type="body"/>
          </p:nvPr>
        </p:nvSpPr>
        <p:spPr>
          <a:xfrm>
            <a:off x="1072039" y="3257550"/>
            <a:ext cx="857631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5:notes"/>
          <p:cNvSpPr/>
          <p:nvPr>
            <p:ph idx="2" type="sldImg"/>
          </p:nvPr>
        </p:nvSpPr>
        <p:spPr>
          <a:xfrm>
            <a:off x="3644900" y="514350"/>
            <a:ext cx="3430588"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6:notes"/>
          <p:cNvSpPr txBox="1"/>
          <p:nvPr>
            <p:ph idx="1" type="body"/>
          </p:nvPr>
        </p:nvSpPr>
        <p:spPr>
          <a:xfrm>
            <a:off x="1072039" y="3257550"/>
            <a:ext cx="857631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6:notes"/>
          <p:cNvSpPr/>
          <p:nvPr>
            <p:ph idx="2" type="sldImg"/>
          </p:nvPr>
        </p:nvSpPr>
        <p:spPr>
          <a:xfrm>
            <a:off x="3644900" y="514350"/>
            <a:ext cx="3430588"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7:notes"/>
          <p:cNvSpPr txBox="1"/>
          <p:nvPr>
            <p:ph idx="1" type="body"/>
          </p:nvPr>
        </p:nvSpPr>
        <p:spPr>
          <a:xfrm>
            <a:off x="1072039" y="3257550"/>
            <a:ext cx="857631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7:notes"/>
          <p:cNvSpPr/>
          <p:nvPr>
            <p:ph idx="2" type="sldImg"/>
          </p:nvPr>
        </p:nvSpPr>
        <p:spPr>
          <a:xfrm>
            <a:off x="3644900" y="514350"/>
            <a:ext cx="3430588"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8:notes"/>
          <p:cNvSpPr txBox="1"/>
          <p:nvPr>
            <p:ph idx="1" type="body"/>
          </p:nvPr>
        </p:nvSpPr>
        <p:spPr>
          <a:xfrm>
            <a:off x="1072039" y="3257550"/>
            <a:ext cx="857631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8:notes"/>
          <p:cNvSpPr/>
          <p:nvPr>
            <p:ph idx="2" type="sldImg"/>
          </p:nvPr>
        </p:nvSpPr>
        <p:spPr>
          <a:xfrm>
            <a:off x="3644900" y="514350"/>
            <a:ext cx="3430588"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9:notes"/>
          <p:cNvSpPr txBox="1"/>
          <p:nvPr>
            <p:ph idx="1" type="body"/>
          </p:nvPr>
        </p:nvSpPr>
        <p:spPr>
          <a:xfrm>
            <a:off x="1072039" y="3257550"/>
            <a:ext cx="857631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9:notes"/>
          <p:cNvSpPr/>
          <p:nvPr>
            <p:ph idx="2" type="sldImg"/>
          </p:nvPr>
        </p:nvSpPr>
        <p:spPr>
          <a:xfrm>
            <a:off x="3644900" y="514350"/>
            <a:ext cx="3430588"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notes"/>
          <p:cNvSpPr txBox="1"/>
          <p:nvPr>
            <p:ph idx="1" type="body"/>
          </p:nvPr>
        </p:nvSpPr>
        <p:spPr>
          <a:xfrm>
            <a:off x="1072039" y="3257550"/>
            <a:ext cx="857631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2:notes"/>
          <p:cNvSpPr/>
          <p:nvPr>
            <p:ph idx="2" type="sldImg"/>
          </p:nvPr>
        </p:nvSpPr>
        <p:spPr>
          <a:xfrm>
            <a:off x="3644900" y="514350"/>
            <a:ext cx="3430588"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0:notes"/>
          <p:cNvSpPr txBox="1"/>
          <p:nvPr>
            <p:ph idx="1" type="body"/>
          </p:nvPr>
        </p:nvSpPr>
        <p:spPr>
          <a:xfrm>
            <a:off x="1072039" y="3257550"/>
            <a:ext cx="857631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20:notes"/>
          <p:cNvSpPr/>
          <p:nvPr>
            <p:ph idx="2" type="sldImg"/>
          </p:nvPr>
        </p:nvSpPr>
        <p:spPr>
          <a:xfrm>
            <a:off x="3644900" y="514350"/>
            <a:ext cx="3430588"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3:notes"/>
          <p:cNvSpPr txBox="1"/>
          <p:nvPr>
            <p:ph idx="1" type="body"/>
          </p:nvPr>
        </p:nvSpPr>
        <p:spPr>
          <a:xfrm>
            <a:off x="1072039" y="3257550"/>
            <a:ext cx="857631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3:notes"/>
          <p:cNvSpPr/>
          <p:nvPr>
            <p:ph idx="2" type="sldImg"/>
          </p:nvPr>
        </p:nvSpPr>
        <p:spPr>
          <a:xfrm>
            <a:off x="3644900" y="514350"/>
            <a:ext cx="3430588"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4:notes"/>
          <p:cNvSpPr txBox="1"/>
          <p:nvPr>
            <p:ph idx="1" type="body"/>
          </p:nvPr>
        </p:nvSpPr>
        <p:spPr>
          <a:xfrm>
            <a:off x="1072039" y="3257550"/>
            <a:ext cx="857631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4:notes"/>
          <p:cNvSpPr/>
          <p:nvPr>
            <p:ph idx="2" type="sldImg"/>
          </p:nvPr>
        </p:nvSpPr>
        <p:spPr>
          <a:xfrm>
            <a:off x="3644900" y="514350"/>
            <a:ext cx="3430588"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5:notes"/>
          <p:cNvSpPr txBox="1"/>
          <p:nvPr>
            <p:ph idx="1" type="body"/>
          </p:nvPr>
        </p:nvSpPr>
        <p:spPr>
          <a:xfrm>
            <a:off x="1072039" y="3257550"/>
            <a:ext cx="857631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5:notes"/>
          <p:cNvSpPr/>
          <p:nvPr>
            <p:ph idx="2" type="sldImg"/>
          </p:nvPr>
        </p:nvSpPr>
        <p:spPr>
          <a:xfrm>
            <a:off x="3644900" y="514350"/>
            <a:ext cx="3430588"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6:notes"/>
          <p:cNvSpPr txBox="1"/>
          <p:nvPr>
            <p:ph idx="1" type="body"/>
          </p:nvPr>
        </p:nvSpPr>
        <p:spPr>
          <a:xfrm>
            <a:off x="1072039" y="3257550"/>
            <a:ext cx="857631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6:notes"/>
          <p:cNvSpPr/>
          <p:nvPr>
            <p:ph idx="2" type="sldImg"/>
          </p:nvPr>
        </p:nvSpPr>
        <p:spPr>
          <a:xfrm>
            <a:off x="3644900" y="514350"/>
            <a:ext cx="3430588"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7:notes"/>
          <p:cNvSpPr/>
          <p:nvPr>
            <p:ph idx="2" type="sldImg"/>
          </p:nvPr>
        </p:nvSpPr>
        <p:spPr>
          <a:xfrm>
            <a:off x="3644900" y="514350"/>
            <a:ext cx="3430588"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7:notes"/>
          <p:cNvSpPr txBox="1"/>
          <p:nvPr>
            <p:ph idx="1" type="body"/>
          </p:nvPr>
        </p:nvSpPr>
        <p:spPr>
          <a:xfrm>
            <a:off x="1072039" y="3257550"/>
            <a:ext cx="8576310" cy="3086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32" name="Google Shape;232;p7:notes"/>
          <p:cNvSpPr txBox="1"/>
          <p:nvPr>
            <p:ph idx="12" type="sldNum"/>
          </p:nvPr>
        </p:nvSpPr>
        <p:spPr>
          <a:xfrm>
            <a:off x="6072406" y="6513910"/>
            <a:ext cx="4645501"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8:notes"/>
          <p:cNvSpPr/>
          <p:nvPr>
            <p:ph idx="2" type="sldImg"/>
          </p:nvPr>
        </p:nvSpPr>
        <p:spPr>
          <a:xfrm>
            <a:off x="3644900" y="514350"/>
            <a:ext cx="3430588"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8:notes"/>
          <p:cNvSpPr txBox="1"/>
          <p:nvPr>
            <p:ph idx="1" type="body"/>
          </p:nvPr>
        </p:nvSpPr>
        <p:spPr>
          <a:xfrm>
            <a:off x="1072039" y="3257550"/>
            <a:ext cx="8576310" cy="3086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39" name="Google Shape;239;p8:notes"/>
          <p:cNvSpPr txBox="1"/>
          <p:nvPr>
            <p:ph idx="12" type="sldNum"/>
          </p:nvPr>
        </p:nvSpPr>
        <p:spPr>
          <a:xfrm>
            <a:off x="6072406" y="6513910"/>
            <a:ext cx="4645501"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9:notes"/>
          <p:cNvSpPr txBox="1"/>
          <p:nvPr>
            <p:ph idx="1" type="body"/>
          </p:nvPr>
        </p:nvSpPr>
        <p:spPr>
          <a:xfrm>
            <a:off x="1072039" y="3257550"/>
            <a:ext cx="857631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9:notes"/>
          <p:cNvSpPr/>
          <p:nvPr>
            <p:ph idx="2" type="sldImg"/>
          </p:nvPr>
        </p:nvSpPr>
        <p:spPr>
          <a:xfrm>
            <a:off x="3644900" y="514350"/>
            <a:ext cx="3430588"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2"/>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9" name="Google Shape;19;p22"/>
          <p:cNvSpPr/>
          <p:nvPr/>
        </p:nvSpPr>
        <p:spPr>
          <a:xfrm>
            <a:off x="65313" y="69755"/>
            <a:ext cx="9013372" cy="6692201"/>
          </a:xfrm>
          <a:prstGeom prst="roundRect">
            <a:avLst>
              <a:gd fmla="val 4929" name="adj"/>
            </a:avLst>
          </a:prstGeom>
          <a:blipFill rotWithShape="1">
            <a:blip r:embed="rId2">
              <a:alphaModFix/>
            </a:blip>
            <a:tile algn="tl" flip="none" tx="0" sx="55000" ty="0" sy="55000"/>
          </a:blip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0" name="Google Shape;20;p22"/>
          <p:cNvSpPr txBox="1"/>
          <p:nvPr>
            <p:ph idx="1" type="subTitle"/>
          </p:nvPr>
        </p:nvSpPr>
        <p:spPr>
          <a:xfrm>
            <a:off x="1295400" y="3200400"/>
            <a:ext cx="6400800" cy="1600200"/>
          </a:xfrm>
          <a:prstGeom prst="rect">
            <a:avLst/>
          </a:prstGeom>
          <a:noFill/>
          <a:ln>
            <a:noFill/>
          </a:ln>
        </p:spPr>
        <p:txBody>
          <a:bodyPr anchorCtr="0" anchor="t" bIns="45700" lIns="91425" spcFirstLastPara="1" rIns="91425" wrap="square" tIns="45700">
            <a:normAutofit/>
          </a:bodyPr>
          <a:lstStyle>
            <a:lvl1pPr lvl="0" algn="ctr">
              <a:spcBef>
                <a:spcPts val="580"/>
              </a:spcBef>
              <a:spcAft>
                <a:spcPts val="0"/>
              </a:spcAft>
              <a:buSzPts val="2210"/>
              <a:buNone/>
              <a:defRPr sz="2600">
                <a:solidFill>
                  <a:schemeClr val="dk2"/>
                </a:solidFill>
              </a:defRPr>
            </a:lvl1pPr>
            <a:lvl2pPr lvl="1" algn="ctr">
              <a:spcBef>
                <a:spcPts val="370"/>
              </a:spcBef>
              <a:spcAft>
                <a:spcPts val="0"/>
              </a:spcAft>
              <a:buSzPts val="1530"/>
              <a:buNone/>
              <a:defRPr/>
            </a:lvl2pPr>
            <a:lvl3pPr lvl="2" algn="ctr">
              <a:spcBef>
                <a:spcPts val="370"/>
              </a:spcBef>
              <a:spcAft>
                <a:spcPts val="0"/>
              </a:spcAft>
              <a:buSzPts val="1530"/>
              <a:buNone/>
              <a:defRPr/>
            </a:lvl3pPr>
            <a:lvl4pPr lvl="3" algn="ctr">
              <a:spcBef>
                <a:spcPts val="370"/>
              </a:spcBef>
              <a:spcAft>
                <a:spcPts val="0"/>
              </a:spcAft>
              <a:buSzPts val="1440"/>
              <a:buNone/>
              <a:defRPr/>
            </a:lvl4pPr>
            <a:lvl5pPr lvl="4" algn="ctr">
              <a:spcBef>
                <a:spcPts val="370"/>
              </a:spcBef>
              <a:spcAft>
                <a:spcPts val="0"/>
              </a:spcAft>
              <a:buSzPts val="1800"/>
              <a:buNone/>
              <a:defRPr/>
            </a:lvl5pPr>
            <a:lvl6pPr lvl="5" algn="ctr">
              <a:spcBef>
                <a:spcPts val="370"/>
              </a:spcBef>
              <a:spcAft>
                <a:spcPts val="0"/>
              </a:spcAft>
              <a:buSzPts val="1800"/>
              <a:buNone/>
              <a:defRPr/>
            </a:lvl6pPr>
            <a:lvl7pPr lvl="6" algn="ctr">
              <a:spcBef>
                <a:spcPts val="370"/>
              </a:spcBef>
              <a:spcAft>
                <a:spcPts val="0"/>
              </a:spcAft>
              <a:buSzPts val="1800"/>
              <a:buNone/>
              <a:defRPr/>
            </a:lvl7pPr>
            <a:lvl8pPr lvl="7" algn="ctr">
              <a:spcBef>
                <a:spcPts val="370"/>
              </a:spcBef>
              <a:spcAft>
                <a:spcPts val="0"/>
              </a:spcAft>
              <a:buSzPts val="1800"/>
              <a:buNone/>
              <a:defRPr/>
            </a:lvl8pPr>
            <a:lvl9pPr lvl="8" algn="ctr">
              <a:spcBef>
                <a:spcPts val="370"/>
              </a:spcBef>
              <a:spcAft>
                <a:spcPts val="0"/>
              </a:spcAft>
              <a:buSzPts val="1800"/>
              <a:buNone/>
              <a:defRPr/>
            </a:lvl9pPr>
          </a:lstStyle>
          <a:p/>
        </p:txBody>
      </p:sp>
      <p:sp>
        <p:nvSpPr>
          <p:cNvPr id="21" name="Google Shape;21;p22"/>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2"/>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2"/>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b="0" i="0" sz="1400" u="none" cap="none" strike="noStrike">
                <a:solidFill>
                  <a:srgbClr val="FFFFFF"/>
                </a:solidFill>
                <a:latin typeface="Libre Franklin"/>
                <a:ea typeface="Libre Franklin"/>
                <a:cs typeface="Libre Franklin"/>
                <a:sym typeface="Libre Franklin"/>
              </a:defRPr>
            </a:lvl1pPr>
            <a:lvl2pPr indent="0" lvl="1" marL="0" algn="ctr">
              <a:spcBef>
                <a:spcPts val="0"/>
              </a:spcBef>
              <a:buNone/>
              <a:defRPr b="0" i="0" sz="1400" u="none" cap="none" strike="noStrike">
                <a:solidFill>
                  <a:srgbClr val="FFFFFF"/>
                </a:solidFill>
                <a:latin typeface="Libre Franklin"/>
                <a:ea typeface="Libre Franklin"/>
                <a:cs typeface="Libre Franklin"/>
                <a:sym typeface="Libre Franklin"/>
              </a:defRPr>
            </a:lvl2pPr>
            <a:lvl3pPr indent="0" lvl="2" marL="0" algn="ctr">
              <a:spcBef>
                <a:spcPts val="0"/>
              </a:spcBef>
              <a:buNone/>
              <a:defRPr b="0" i="0" sz="1400" u="none" cap="none" strike="noStrike">
                <a:solidFill>
                  <a:srgbClr val="FFFFFF"/>
                </a:solidFill>
                <a:latin typeface="Libre Franklin"/>
                <a:ea typeface="Libre Franklin"/>
                <a:cs typeface="Libre Franklin"/>
                <a:sym typeface="Libre Franklin"/>
              </a:defRPr>
            </a:lvl3pPr>
            <a:lvl4pPr indent="0" lvl="3" marL="0" algn="ctr">
              <a:spcBef>
                <a:spcPts val="0"/>
              </a:spcBef>
              <a:buNone/>
              <a:defRPr b="0" i="0" sz="1400" u="none" cap="none" strike="noStrike">
                <a:solidFill>
                  <a:srgbClr val="FFFFFF"/>
                </a:solidFill>
                <a:latin typeface="Libre Franklin"/>
                <a:ea typeface="Libre Franklin"/>
                <a:cs typeface="Libre Franklin"/>
                <a:sym typeface="Libre Franklin"/>
              </a:defRPr>
            </a:lvl4pPr>
            <a:lvl5pPr indent="0" lvl="4" marL="0" algn="ctr">
              <a:spcBef>
                <a:spcPts val="0"/>
              </a:spcBef>
              <a:buNone/>
              <a:defRPr b="0" i="0" sz="1400" u="none" cap="none" strike="noStrike">
                <a:solidFill>
                  <a:srgbClr val="FFFFFF"/>
                </a:solidFill>
                <a:latin typeface="Libre Franklin"/>
                <a:ea typeface="Libre Franklin"/>
                <a:cs typeface="Libre Franklin"/>
                <a:sym typeface="Libre Franklin"/>
              </a:defRPr>
            </a:lvl5pPr>
            <a:lvl6pPr indent="0" lvl="5" marL="0" algn="ctr">
              <a:spcBef>
                <a:spcPts val="0"/>
              </a:spcBef>
              <a:buNone/>
              <a:defRPr b="0" i="0" sz="1400" u="none" cap="none" strike="noStrike">
                <a:solidFill>
                  <a:srgbClr val="FFFFFF"/>
                </a:solidFill>
                <a:latin typeface="Libre Franklin"/>
                <a:ea typeface="Libre Franklin"/>
                <a:cs typeface="Libre Franklin"/>
                <a:sym typeface="Libre Franklin"/>
              </a:defRPr>
            </a:lvl6pPr>
            <a:lvl7pPr indent="0" lvl="6" marL="0" algn="ctr">
              <a:spcBef>
                <a:spcPts val="0"/>
              </a:spcBef>
              <a:buNone/>
              <a:defRPr b="0" i="0" sz="1400" u="none" cap="none" strike="noStrike">
                <a:solidFill>
                  <a:srgbClr val="FFFFFF"/>
                </a:solidFill>
                <a:latin typeface="Libre Franklin"/>
                <a:ea typeface="Libre Franklin"/>
                <a:cs typeface="Libre Franklin"/>
                <a:sym typeface="Libre Franklin"/>
              </a:defRPr>
            </a:lvl7pPr>
            <a:lvl8pPr indent="0" lvl="7" marL="0" algn="ctr">
              <a:spcBef>
                <a:spcPts val="0"/>
              </a:spcBef>
              <a:buNone/>
              <a:defRPr b="0" i="0" sz="1400" u="none" cap="none" strike="noStrike">
                <a:solidFill>
                  <a:srgbClr val="FFFFFF"/>
                </a:solidFill>
                <a:latin typeface="Libre Franklin"/>
                <a:ea typeface="Libre Franklin"/>
                <a:cs typeface="Libre Franklin"/>
                <a:sym typeface="Libre Franklin"/>
              </a:defRPr>
            </a:lvl8pPr>
            <a:lvl9pPr indent="0" lvl="8" marL="0" algn="ctr">
              <a:spcBef>
                <a:spcPts val="0"/>
              </a:spcBef>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US"/>
              <a:t>‹#›</a:t>
            </a:fld>
            <a:endParaRPr/>
          </a:p>
        </p:txBody>
      </p:sp>
      <p:sp>
        <p:nvSpPr>
          <p:cNvPr id="24" name="Google Shape;24;p22"/>
          <p:cNvSpPr/>
          <p:nvPr/>
        </p:nvSpPr>
        <p:spPr>
          <a:xfrm>
            <a:off x="62931" y="1449303"/>
            <a:ext cx="9021537" cy="152734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5" name="Google Shape;25;p22"/>
          <p:cNvSpPr/>
          <p:nvPr/>
        </p:nvSpPr>
        <p:spPr>
          <a:xfrm>
            <a:off x="62931" y="1396720"/>
            <a:ext cx="9021537" cy="120580"/>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6" name="Google Shape;26;p22"/>
          <p:cNvSpPr/>
          <p:nvPr/>
        </p:nvSpPr>
        <p:spPr>
          <a:xfrm>
            <a:off x="62931" y="2976649"/>
            <a:ext cx="9021537" cy="11053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7" name="Google Shape;27;p22"/>
          <p:cNvSpPr txBox="1"/>
          <p:nvPr>
            <p:ph type="ctrTitle"/>
          </p:nvPr>
        </p:nvSpPr>
        <p:spPr>
          <a:xfrm>
            <a:off x="457200" y="1505930"/>
            <a:ext cx="8229600" cy="1470025"/>
          </a:xfrm>
          <a:prstGeom prst="rect">
            <a:avLst/>
          </a:prstGeom>
          <a:noFill/>
          <a:ln>
            <a:noFill/>
          </a:ln>
        </p:spPr>
        <p:txBody>
          <a:bodyPr anchorCtr="0" anchor="ctr" bIns="91425" lIns="91425" spcFirstLastPara="1" rIns="91425" wrap="square" tIns="45700">
            <a:normAutofit/>
          </a:bodyPr>
          <a:lstStyle>
            <a:lvl1pPr lvl="0" algn="ctr">
              <a:spcBef>
                <a:spcPts val="0"/>
              </a:spcBef>
              <a:spcAft>
                <a:spcPts val="0"/>
              </a:spcAft>
              <a:buClr>
                <a:srgbClr val="FFFFFF"/>
              </a:buClr>
              <a:buSzPts val="4000"/>
              <a:buFont typeface="Libre Franklin"/>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33"/>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33"/>
          <p:cNvSpPr txBox="1"/>
          <p:nvPr>
            <p:ph idx="1" type="body"/>
          </p:nvPr>
        </p:nvSpPr>
        <p:spPr>
          <a:xfrm rot="5400000">
            <a:off x="2514600" y="-152400"/>
            <a:ext cx="4572000" cy="77724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92" name="Google Shape;92;p33"/>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3"/>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3"/>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34"/>
          <p:cNvSpPr txBox="1"/>
          <p:nvPr>
            <p:ph type="title"/>
          </p:nvPr>
        </p:nvSpPr>
        <p:spPr>
          <a:xfrm rot="5400000">
            <a:off x="4709478" y="2194564"/>
            <a:ext cx="5851525" cy="201168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34"/>
          <p:cNvSpPr txBox="1"/>
          <p:nvPr>
            <p:ph idx="1" type="body"/>
          </p:nvPr>
        </p:nvSpPr>
        <p:spPr>
          <a:xfrm rot="5400000">
            <a:off x="769938" y="419103"/>
            <a:ext cx="5851525" cy="55626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98" name="Google Shape;98;p34"/>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4"/>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4"/>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2" name="Shape 112"/>
        <p:cNvGrpSpPr/>
        <p:nvPr/>
      </p:nvGrpSpPr>
      <p:grpSpPr>
        <a:xfrm>
          <a:off x="0" y="0"/>
          <a:ext cx="0" cy="0"/>
          <a:chOff x="0" y="0"/>
          <a:chExt cx="0" cy="0"/>
        </a:xfrm>
      </p:grpSpPr>
      <p:sp>
        <p:nvSpPr>
          <p:cNvPr id="113" name="Google Shape;113;p24"/>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24"/>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600"/>
              </a:spcBef>
              <a:spcAft>
                <a:spcPts val="0"/>
              </a:spcAft>
              <a:buSzPts val="1440"/>
              <a:buChar char="⚫"/>
              <a:defRPr/>
            </a:lvl1pPr>
            <a:lvl2pPr indent="-342900" lvl="1" marL="914400" algn="l">
              <a:lnSpc>
                <a:spcPct val="100000"/>
              </a:lnSpc>
              <a:spcBef>
                <a:spcPts val="55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15" name="Google Shape;115;p24"/>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4"/>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4"/>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8" name="Shape 118"/>
        <p:cNvGrpSpPr/>
        <p:nvPr/>
      </p:nvGrpSpPr>
      <p:grpSpPr>
        <a:xfrm>
          <a:off x="0" y="0"/>
          <a:ext cx="0" cy="0"/>
          <a:chOff x="0" y="0"/>
          <a:chExt cx="0" cy="0"/>
        </a:xfrm>
      </p:grpSpPr>
      <p:sp>
        <p:nvSpPr>
          <p:cNvPr id="119" name="Google Shape;119;p35"/>
          <p:cNvSpPr txBox="1"/>
          <p:nvPr>
            <p:ph type="ctrTitle"/>
          </p:nvPr>
        </p:nvSpPr>
        <p:spPr>
          <a:xfrm>
            <a:off x="1432560" y="359898"/>
            <a:ext cx="7406640" cy="147218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562214"/>
              </a:buClr>
              <a:buSzPts val="43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35"/>
          <p:cNvSpPr txBox="1"/>
          <p:nvPr>
            <p:ph idx="1" type="subTitle"/>
          </p:nvPr>
        </p:nvSpPr>
        <p:spPr>
          <a:xfrm>
            <a:off x="1432560" y="1850064"/>
            <a:ext cx="7406640" cy="1752600"/>
          </a:xfrm>
          <a:prstGeom prst="rect">
            <a:avLst/>
          </a:prstGeom>
          <a:noFill/>
          <a:ln>
            <a:noFill/>
          </a:ln>
        </p:spPr>
        <p:txBody>
          <a:bodyPr anchorCtr="0" anchor="t" bIns="45700" lIns="91425" spcFirstLastPara="1" rIns="91425" wrap="square" tIns="0">
            <a:normAutofit/>
          </a:bodyPr>
          <a:lstStyle>
            <a:lvl1pPr lvl="0" algn="l">
              <a:lnSpc>
                <a:spcPct val="100000"/>
              </a:lnSpc>
              <a:spcBef>
                <a:spcPts val="600"/>
              </a:spcBef>
              <a:spcAft>
                <a:spcPts val="0"/>
              </a:spcAft>
              <a:buSzPts val="2080"/>
              <a:buNone/>
              <a:defRPr sz="2600">
                <a:solidFill>
                  <a:srgbClr val="341108"/>
                </a:solidFill>
              </a:defRPr>
            </a:lvl1pPr>
            <a:lvl2pPr lvl="1" algn="ctr">
              <a:lnSpc>
                <a:spcPct val="100000"/>
              </a:lnSpc>
              <a:spcBef>
                <a:spcPts val="550"/>
              </a:spcBef>
              <a:spcAft>
                <a:spcPts val="0"/>
              </a:spcAft>
              <a:buSzPts val="1800"/>
              <a:buNone/>
              <a:defRPr/>
            </a:lvl2pPr>
            <a:lvl3pPr lvl="2" algn="ctr">
              <a:lnSpc>
                <a:spcPct val="100000"/>
              </a:lnSpc>
              <a:spcBef>
                <a:spcPts val="360"/>
              </a:spcBef>
              <a:spcAft>
                <a:spcPts val="0"/>
              </a:spcAft>
              <a:buSzPts val="1800"/>
              <a:buNone/>
              <a:defRPr/>
            </a:lvl3pPr>
            <a:lvl4pPr lvl="3" algn="ctr">
              <a:lnSpc>
                <a:spcPct val="100000"/>
              </a:lnSpc>
              <a:spcBef>
                <a:spcPts val="360"/>
              </a:spcBef>
              <a:spcAft>
                <a:spcPts val="0"/>
              </a:spcAft>
              <a:buSzPts val="1800"/>
              <a:buNone/>
              <a:defRPr/>
            </a:lvl4pPr>
            <a:lvl5pPr lvl="4" algn="ctr">
              <a:lnSpc>
                <a:spcPct val="100000"/>
              </a:lnSpc>
              <a:spcBef>
                <a:spcPts val="360"/>
              </a:spcBef>
              <a:spcAft>
                <a:spcPts val="0"/>
              </a:spcAft>
              <a:buSzPts val="180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p:txBody>
      </p:sp>
      <p:sp>
        <p:nvSpPr>
          <p:cNvPr id="121" name="Google Shape;121;p35"/>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5"/>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5"/>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24" name="Google Shape;124;p35"/>
          <p:cNvSpPr/>
          <p:nvPr/>
        </p:nvSpPr>
        <p:spPr>
          <a:xfrm>
            <a:off x="921433" y="1413802"/>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b="100%" l="0%" r="100%" t="0%"/>
            </a:path>
            <a:tileRect b="0%" l="-100%" r="0%" t="-100%"/>
          </a:gradFill>
          <a:ln cap="rnd" cmpd="sng" w="9525">
            <a:solidFill>
              <a:srgbClr val="2F8DA4">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25" name="Google Shape;125;p35"/>
          <p:cNvSpPr/>
          <p:nvPr/>
        </p:nvSpPr>
        <p:spPr>
          <a:xfrm>
            <a:off x="1157176" y="1345016"/>
            <a:ext cx="64008" cy="64008"/>
          </a:xfrm>
          <a:prstGeom prst="ellipse">
            <a:avLst/>
          </a:prstGeom>
          <a:noFill/>
          <a:ln cap="rnd" cmpd="sng" w="12700">
            <a:solidFill>
              <a:srgbClr val="317F92">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6" name="Shape 126"/>
        <p:cNvGrpSpPr/>
        <p:nvPr/>
      </p:nvGrpSpPr>
      <p:grpSpPr>
        <a:xfrm>
          <a:off x="0" y="0"/>
          <a:ext cx="0" cy="0"/>
          <a:chOff x="0" y="0"/>
          <a:chExt cx="0" cy="0"/>
        </a:xfrm>
      </p:grpSpPr>
      <p:sp>
        <p:nvSpPr>
          <p:cNvPr id="127" name="Google Shape;127;p36"/>
          <p:cNvSpPr/>
          <p:nvPr/>
        </p:nvSpPr>
        <p:spPr>
          <a:xfrm>
            <a:off x="2282890" y="-54"/>
            <a:ext cx="6858000" cy="68580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28" name="Google Shape;128;p36"/>
          <p:cNvSpPr txBox="1"/>
          <p:nvPr>
            <p:ph type="title"/>
          </p:nvPr>
        </p:nvSpPr>
        <p:spPr>
          <a:xfrm>
            <a:off x="2578392" y="2600325"/>
            <a:ext cx="6400800" cy="2286000"/>
          </a:xfrm>
          <a:prstGeom prst="rect">
            <a:avLst/>
          </a:prstGeom>
          <a:noFill/>
          <a:ln>
            <a:noFill/>
          </a:ln>
        </p:spPr>
        <p:txBody>
          <a:bodyPr anchorCtr="0" anchor="t" bIns="45700" lIns="91425" spcFirstLastPara="1" rIns="91425" wrap="square" tIns="45700">
            <a:normAutofit/>
          </a:bodyPr>
          <a:lstStyle>
            <a:lvl1pPr lvl="0" algn="l">
              <a:lnSpc>
                <a:spcPct val="112500"/>
              </a:lnSpc>
              <a:spcBef>
                <a:spcPts val="0"/>
              </a:spcBef>
              <a:spcAft>
                <a:spcPts val="0"/>
              </a:spcAft>
              <a:buClr>
                <a:srgbClr val="562214"/>
              </a:buClr>
              <a:buSzPts val="4000"/>
              <a:buFont typeface="Gill Sans"/>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36"/>
          <p:cNvSpPr txBox="1"/>
          <p:nvPr>
            <p:ph idx="1" type="body"/>
          </p:nvPr>
        </p:nvSpPr>
        <p:spPr>
          <a:xfrm>
            <a:off x="2578392" y="1066800"/>
            <a:ext cx="6400800" cy="1509712"/>
          </a:xfrm>
          <a:prstGeom prst="rect">
            <a:avLst/>
          </a:prstGeom>
          <a:noFill/>
          <a:ln>
            <a:noFill/>
          </a:ln>
        </p:spPr>
        <p:txBody>
          <a:bodyPr anchorCtr="0" anchor="b" bIns="45700" lIns="91425" spcFirstLastPara="1" rIns="91425" wrap="square" tIns="45700">
            <a:normAutofit/>
          </a:bodyPr>
          <a:lstStyle>
            <a:lvl1pPr indent="-228600" lvl="0" marL="457200" algn="l">
              <a:lnSpc>
                <a:spcPct val="115000"/>
              </a:lnSpc>
              <a:spcBef>
                <a:spcPts val="0"/>
              </a:spcBef>
              <a:spcAft>
                <a:spcPts val="0"/>
              </a:spcAft>
              <a:buSzPts val="1600"/>
              <a:buNone/>
              <a:defRPr sz="2000">
                <a:solidFill>
                  <a:srgbClr val="341108"/>
                </a:solidFill>
              </a:defRPr>
            </a:lvl1pPr>
            <a:lvl2pPr indent="-228600" lvl="1" marL="914400" algn="l">
              <a:lnSpc>
                <a:spcPct val="100000"/>
              </a:lnSpc>
              <a:spcBef>
                <a:spcPts val="550"/>
              </a:spcBef>
              <a:spcAft>
                <a:spcPts val="0"/>
              </a:spcAft>
              <a:buSzPts val="1800"/>
              <a:buNone/>
              <a:defRPr sz="1800">
                <a:solidFill>
                  <a:srgbClr val="888888"/>
                </a:solidFill>
              </a:defRPr>
            </a:lvl2pPr>
            <a:lvl3pPr indent="-228600" lvl="2" marL="1371600" algn="l">
              <a:lnSpc>
                <a:spcPct val="100000"/>
              </a:lnSpc>
              <a:spcBef>
                <a:spcPts val="320"/>
              </a:spcBef>
              <a:spcAft>
                <a:spcPts val="0"/>
              </a:spcAft>
              <a:buSzPts val="1600"/>
              <a:buNone/>
              <a:defRPr sz="1600">
                <a:solidFill>
                  <a:srgbClr val="888888"/>
                </a:solidFill>
              </a:defRPr>
            </a:lvl3pPr>
            <a:lvl4pPr indent="-228600" lvl="3" marL="1828800" algn="l">
              <a:lnSpc>
                <a:spcPct val="100000"/>
              </a:lnSpc>
              <a:spcBef>
                <a:spcPts val="280"/>
              </a:spcBef>
              <a:spcAft>
                <a:spcPts val="0"/>
              </a:spcAft>
              <a:buSzPts val="1400"/>
              <a:buNone/>
              <a:defRPr sz="1400">
                <a:solidFill>
                  <a:srgbClr val="888888"/>
                </a:solidFill>
              </a:defRPr>
            </a:lvl4pPr>
            <a:lvl5pPr indent="-228600" lvl="4" marL="2286000" algn="l">
              <a:lnSpc>
                <a:spcPct val="100000"/>
              </a:lnSpc>
              <a:spcBef>
                <a:spcPts val="280"/>
              </a:spcBef>
              <a:spcAft>
                <a:spcPts val="0"/>
              </a:spcAft>
              <a:buSzPts val="1400"/>
              <a:buNone/>
              <a:defRPr sz="1400">
                <a:solidFill>
                  <a:srgbClr val="888888"/>
                </a:solidFill>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30" name="Google Shape;130;p36"/>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6"/>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6"/>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33" name="Google Shape;133;p36"/>
          <p:cNvSpPr/>
          <p:nvPr/>
        </p:nvSpPr>
        <p:spPr>
          <a:xfrm>
            <a:off x="2286000" y="0"/>
            <a:ext cx="76200" cy="6858054"/>
          </a:xfrm>
          <a:prstGeom prst="rect">
            <a:avLst/>
          </a:prstGeom>
          <a:solidFill>
            <a:schemeClr val="lt1"/>
          </a:solidFill>
          <a:ln>
            <a:noFill/>
          </a:ln>
          <a:effectLst>
            <a:outerShdw blurRad="38550" rotWithShape="0" algn="tl" dir="10800000" dist="38000">
              <a:srgbClr val="6F6A5F">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34" name="Google Shape;134;p36"/>
          <p:cNvSpPr/>
          <p:nvPr/>
        </p:nvSpPr>
        <p:spPr>
          <a:xfrm>
            <a:off x="2172321" y="2814656"/>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b="100%" l="0%" r="100%" t="0%"/>
            </a:path>
            <a:tileRect b="0%" l="-100%" r="0%" t="-100%"/>
          </a:gradFill>
          <a:ln cap="rnd" cmpd="sng" w="9525">
            <a:solidFill>
              <a:srgbClr val="2F8DA4">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35" name="Google Shape;135;p36"/>
          <p:cNvSpPr/>
          <p:nvPr/>
        </p:nvSpPr>
        <p:spPr>
          <a:xfrm>
            <a:off x="2408064" y="2745870"/>
            <a:ext cx="64008" cy="64008"/>
          </a:xfrm>
          <a:prstGeom prst="ellipse">
            <a:avLst/>
          </a:prstGeom>
          <a:noFill/>
          <a:ln cap="rnd" cmpd="sng" w="12700">
            <a:solidFill>
              <a:srgbClr val="317F92">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6" name="Shape 136"/>
        <p:cNvGrpSpPr/>
        <p:nvPr/>
      </p:nvGrpSpPr>
      <p:grpSpPr>
        <a:xfrm>
          <a:off x="0" y="0"/>
          <a:ext cx="0" cy="0"/>
          <a:chOff x="0" y="0"/>
          <a:chExt cx="0" cy="0"/>
        </a:xfrm>
      </p:grpSpPr>
      <p:sp>
        <p:nvSpPr>
          <p:cNvPr id="137" name="Google Shape;137;p37"/>
          <p:cNvSpPr txBox="1"/>
          <p:nvPr>
            <p:ph type="title"/>
          </p:nvPr>
        </p:nvSpPr>
        <p:spPr>
          <a:xfrm>
            <a:off x="1435608" y="274320"/>
            <a:ext cx="749808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37"/>
          <p:cNvSpPr txBox="1"/>
          <p:nvPr>
            <p:ph idx="1" type="body"/>
          </p:nvPr>
        </p:nvSpPr>
        <p:spPr>
          <a:xfrm>
            <a:off x="1435608" y="1524000"/>
            <a:ext cx="3657600" cy="4663440"/>
          </a:xfrm>
          <a:prstGeom prst="rect">
            <a:avLst/>
          </a:prstGeom>
          <a:noFill/>
          <a:ln>
            <a:noFill/>
          </a:ln>
        </p:spPr>
        <p:txBody>
          <a:bodyPr anchorCtr="0" anchor="t" bIns="45700" lIns="91425" spcFirstLastPara="1" rIns="91425" wrap="square" tIns="45700">
            <a:normAutofit/>
          </a:bodyPr>
          <a:lstStyle>
            <a:lvl1pPr indent="-370840" lvl="0" marL="457200" algn="l">
              <a:lnSpc>
                <a:spcPct val="100000"/>
              </a:lnSpc>
              <a:spcBef>
                <a:spcPts val="600"/>
              </a:spcBef>
              <a:spcAft>
                <a:spcPts val="0"/>
              </a:spcAft>
              <a:buSzPts val="2240"/>
              <a:buChar char="⚫"/>
              <a:defRPr sz="2800"/>
            </a:lvl1pPr>
            <a:lvl2pPr indent="-381000" lvl="1" marL="914400" algn="l">
              <a:lnSpc>
                <a:spcPct val="100000"/>
              </a:lnSpc>
              <a:spcBef>
                <a:spcPts val="55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39" name="Google Shape;139;p37"/>
          <p:cNvSpPr txBox="1"/>
          <p:nvPr>
            <p:ph idx="2" type="body"/>
          </p:nvPr>
        </p:nvSpPr>
        <p:spPr>
          <a:xfrm>
            <a:off x="5276088" y="1524000"/>
            <a:ext cx="3657600" cy="4663440"/>
          </a:xfrm>
          <a:prstGeom prst="rect">
            <a:avLst/>
          </a:prstGeom>
          <a:noFill/>
          <a:ln>
            <a:noFill/>
          </a:ln>
        </p:spPr>
        <p:txBody>
          <a:bodyPr anchorCtr="0" anchor="t" bIns="45700" lIns="91425" spcFirstLastPara="1" rIns="91425" wrap="square" tIns="45700">
            <a:normAutofit/>
          </a:bodyPr>
          <a:lstStyle>
            <a:lvl1pPr indent="-370840" lvl="0" marL="457200" algn="l">
              <a:lnSpc>
                <a:spcPct val="100000"/>
              </a:lnSpc>
              <a:spcBef>
                <a:spcPts val="600"/>
              </a:spcBef>
              <a:spcAft>
                <a:spcPts val="0"/>
              </a:spcAft>
              <a:buSzPts val="2240"/>
              <a:buChar char="⚫"/>
              <a:defRPr sz="2800"/>
            </a:lvl1pPr>
            <a:lvl2pPr indent="-381000" lvl="1" marL="914400" algn="l">
              <a:lnSpc>
                <a:spcPct val="100000"/>
              </a:lnSpc>
              <a:spcBef>
                <a:spcPts val="55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40" name="Google Shape;140;p37"/>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7"/>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7"/>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3" name="Shape 143"/>
        <p:cNvGrpSpPr/>
        <p:nvPr/>
      </p:nvGrpSpPr>
      <p:grpSpPr>
        <a:xfrm>
          <a:off x="0" y="0"/>
          <a:ext cx="0" cy="0"/>
          <a:chOff x="0" y="0"/>
          <a:chExt cx="0" cy="0"/>
        </a:xfrm>
      </p:grpSpPr>
      <p:sp>
        <p:nvSpPr>
          <p:cNvPr id="144" name="Google Shape;144;p38"/>
          <p:cNvSpPr txBox="1"/>
          <p:nvPr>
            <p:ph type="title"/>
          </p:nvPr>
        </p:nvSpPr>
        <p:spPr>
          <a:xfrm>
            <a:off x="457200" y="5160336"/>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562214"/>
              </a:buClr>
              <a:buSzPts val="4500"/>
              <a:buFont typeface="Gill Sans"/>
              <a:buNone/>
              <a:defRPr b="1" sz="45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38"/>
          <p:cNvSpPr txBox="1"/>
          <p:nvPr>
            <p:ph idx="1" type="body"/>
          </p:nvPr>
        </p:nvSpPr>
        <p:spPr>
          <a:xfrm>
            <a:off x="457200" y="328278"/>
            <a:ext cx="4023360" cy="640080"/>
          </a:xfrm>
          <a:prstGeom prst="rect">
            <a:avLst/>
          </a:prstGeom>
          <a:solidFill>
            <a:schemeClr val="lt1"/>
          </a:solidFill>
          <a:ln cap="flat" cmpd="sng" w="10775">
            <a:solidFill>
              <a:schemeClr val="lt1"/>
            </a:solidFill>
            <a:prstDash val="solid"/>
            <a:miter lim="800000"/>
            <a:headEnd len="sm" w="sm" type="none"/>
            <a:tailEnd len="sm" w="sm" type="none"/>
          </a:ln>
        </p:spPr>
        <p:txBody>
          <a:bodyPr anchorCtr="0" anchor="ctr" bIns="45700" lIns="91425" spcFirstLastPara="1" rIns="91425" wrap="square" tIns="45700">
            <a:normAutofit/>
          </a:bodyPr>
          <a:lstStyle>
            <a:lvl1pPr indent="-228600" lvl="0" marL="457200" algn="l">
              <a:lnSpc>
                <a:spcPct val="100000"/>
              </a:lnSpc>
              <a:spcBef>
                <a:spcPts val="100"/>
              </a:spcBef>
              <a:spcAft>
                <a:spcPts val="0"/>
              </a:spcAft>
              <a:buSzPts val="1520"/>
              <a:buNone/>
              <a:defRPr b="0" sz="1900">
                <a:solidFill>
                  <a:schemeClr val="dk1"/>
                </a:solidFill>
              </a:defRPr>
            </a:lvl1pPr>
            <a:lvl2pPr indent="-228600" lvl="1" marL="914400" algn="l">
              <a:lnSpc>
                <a:spcPct val="100000"/>
              </a:lnSpc>
              <a:spcBef>
                <a:spcPts val="55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46" name="Google Shape;146;p38"/>
          <p:cNvSpPr txBox="1"/>
          <p:nvPr>
            <p:ph idx="2" type="body"/>
          </p:nvPr>
        </p:nvSpPr>
        <p:spPr>
          <a:xfrm>
            <a:off x="4663440" y="328278"/>
            <a:ext cx="4023360" cy="640080"/>
          </a:xfrm>
          <a:prstGeom prst="rect">
            <a:avLst/>
          </a:prstGeom>
          <a:solidFill>
            <a:schemeClr val="lt1"/>
          </a:solidFill>
          <a:ln cap="flat" cmpd="sng" w="10775">
            <a:solidFill>
              <a:schemeClr val="lt1"/>
            </a:solidFill>
            <a:prstDash val="solid"/>
            <a:miter lim="800000"/>
            <a:headEnd len="sm" w="sm" type="none"/>
            <a:tailEnd len="sm" w="sm" type="none"/>
          </a:ln>
        </p:spPr>
        <p:txBody>
          <a:bodyPr anchorCtr="0" anchor="ctr" bIns="45700" lIns="91425" spcFirstLastPara="1" rIns="91425" wrap="square" tIns="45700">
            <a:normAutofit/>
          </a:bodyPr>
          <a:lstStyle>
            <a:lvl1pPr indent="-228600" lvl="0" marL="457200" algn="l">
              <a:lnSpc>
                <a:spcPct val="100000"/>
              </a:lnSpc>
              <a:spcBef>
                <a:spcPts val="100"/>
              </a:spcBef>
              <a:spcAft>
                <a:spcPts val="0"/>
              </a:spcAft>
              <a:buSzPts val="1520"/>
              <a:buNone/>
              <a:defRPr b="0" sz="1900">
                <a:solidFill>
                  <a:schemeClr val="dk1"/>
                </a:solidFill>
              </a:defRPr>
            </a:lvl1pPr>
            <a:lvl2pPr indent="-228600" lvl="1" marL="914400" algn="l">
              <a:lnSpc>
                <a:spcPct val="100000"/>
              </a:lnSpc>
              <a:spcBef>
                <a:spcPts val="55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47" name="Google Shape;147;p38"/>
          <p:cNvSpPr txBox="1"/>
          <p:nvPr>
            <p:ph idx="3" type="body"/>
          </p:nvPr>
        </p:nvSpPr>
        <p:spPr>
          <a:xfrm>
            <a:off x="457200" y="969336"/>
            <a:ext cx="4023360" cy="4114800"/>
          </a:xfrm>
          <a:prstGeom prst="rect">
            <a:avLst/>
          </a:prstGeom>
          <a:noFill/>
          <a:ln cap="flat" cmpd="sng" w="10775">
            <a:solidFill>
              <a:schemeClr val="lt1"/>
            </a:solidFill>
            <a:prstDash val="dash"/>
            <a:miter lim="800000"/>
            <a:headEnd len="sm" w="sm" type="none"/>
            <a:tailEnd len="sm" w="sm" type="none"/>
          </a:ln>
        </p:spPr>
        <p:txBody>
          <a:bodyPr anchorCtr="0" anchor="t" bIns="45700" lIns="91425" spcFirstLastPara="1" rIns="91425" wrap="square" tIns="45700">
            <a:normAutofit/>
          </a:bodyPr>
          <a:lstStyle>
            <a:lvl1pPr indent="-350520" lvl="0" marL="457200" algn="l">
              <a:lnSpc>
                <a:spcPct val="100000"/>
              </a:lnSpc>
              <a:spcBef>
                <a:spcPts val="700"/>
              </a:spcBef>
              <a:spcAft>
                <a:spcPts val="0"/>
              </a:spcAft>
              <a:buSzPts val="1920"/>
              <a:buChar char="⚫"/>
              <a:defRPr sz="2400"/>
            </a:lvl1pPr>
            <a:lvl2pPr indent="-355600" lvl="1" marL="914400" algn="l">
              <a:lnSpc>
                <a:spcPct val="100000"/>
              </a:lnSpc>
              <a:spcBef>
                <a:spcPts val="700"/>
              </a:spcBef>
              <a:spcAft>
                <a:spcPts val="0"/>
              </a:spcAft>
              <a:buSzPts val="2000"/>
              <a:buChar char="◦"/>
              <a:defRPr sz="2000"/>
            </a:lvl2pPr>
            <a:lvl3pPr indent="-342900" lvl="2" marL="1371600" algn="l">
              <a:lnSpc>
                <a:spcPct val="100000"/>
              </a:lnSpc>
              <a:spcBef>
                <a:spcPts val="700"/>
              </a:spcBef>
              <a:spcAft>
                <a:spcPts val="0"/>
              </a:spcAft>
              <a:buSzPts val="1800"/>
              <a:buChar char="●"/>
              <a:defRPr sz="1800"/>
            </a:lvl3pPr>
            <a:lvl4pPr indent="-330200" lvl="3" marL="1828800" algn="l">
              <a:lnSpc>
                <a:spcPct val="100000"/>
              </a:lnSpc>
              <a:spcBef>
                <a:spcPts val="700"/>
              </a:spcBef>
              <a:spcAft>
                <a:spcPts val="0"/>
              </a:spcAft>
              <a:buSzPts val="1600"/>
              <a:buChar char="●"/>
              <a:defRPr sz="1600"/>
            </a:lvl4pPr>
            <a:lvl5pPr indent="-330200" lvl="4" marL="2286000" algn="l">
              <a:lnSpc>
                <a:spcPct val="100000"/>
              </a:lnSpc>
              <a:spcBef>
                <a:spcPts val="700"/>
              </a:spcBef>
              <a:spcAft>
                <a:spcPts val="0"/>
              </a:spcAft>
              <a:buSzPts val="1600"/>
              <a:buChar char="●"/>
              <a:defRPr sz="16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48" name="Google Shape;148;p38"/>
          <p:cNvSpPr txBox="1"/>
          <p:nvPr>
            <p:ph idx="4" type="body"/>
          </p:nvPr>
        </p:nvSpPr>
        <p:spPr>
          <a:xfrm>
            <a:off x="4663440" y="969336"/>
            <a:ext cx="4023360" cy="4114800"/>
          </a:xfrm>
          <a:prstGeom prst="rect">
            <a:avLst/>
          </a:prstGeom>
          <a:noFill/>
          <a:ln cap="flat" cmpd="sng" w="10775">
            <a:solidFill>
              <a:schemeClr val="lt1"/>
            </a:solidFill>
            <a:prstDash val="dash"/>
            <a:miter lim="800000"/>
            <a:headEnd len="sm" w="sm" type="none"/>
            <a:tailEnd len="sm" w="sm" type="none"/>
          </a:ln>
        </p:spPr>
        <p:txBody>
          <a:bodyPr anchorCtr="0" anchor="t" bIns="45700" lIns="91425" spcFirstLastPara="1" rIns="91425" wrap="square" tIns="45700">
            <a:normAutofit/>
          </a:bodyPr>
          <a:lstStyle>
            <a:lvl1pPr indent="-350520" lvl="0" marL="457200" algn="l">
              <a:lnSpc>
                <a:spcPct val="100000"/>
              </a:lnSpc>
              <a:spcBef>
                <a:spcPts val="700"/>
              </a:spcBef>
              <a:spcAft>
                <a:spcPts val="0"/>
              </a:spcAft>
              <a:buSzPts val="1920"/>
              <a:buChar char="⚫"/>
              <a:defRPr sz="2400"/>
            </a:lvl1pPr>
            <a:lvl2pPr indent="-355600" lvl="1" marL="914400" algn="l">
              <a:lnSpc>
                <a:spcPct val="100000"/>
              </a:lnSpc>
              <a:spcBef>
                <a:spcPts val="700"/>
              </a:spcBef>
              <a:spcAft>
                <a:spcPts val="0"/>
              </a:spcAft>
              <a:buSzPts val="2000"/>
              <a:buChar char="◦"/>
              <a:defRPr sz="2000"/>
            </a:lvl2pPr>
            <a:lvl3pPr indent="-342900" lvl="2" marL="1371600" algn="l">
              <a:lnSpc>
                <a:spcPct val="100000"/>
              </a:lnSpc>
              <a:spcBef>
                <a:spcPts val="700"/>
              </a:spcBef>
              <a:spcAft>
                <a:spcPts val="0"/>
              </a:spcAft>
              <a:buSzPts val="1800"/>
              <a:buChar char="●"/>
              <a:defRPr sz="1800"/>
            </a:lvl3pPr>
            <a:lvl4pPr indent="-330200" lvl="3" marL="1828800" algn="l">
              <a:lnSpc>
                <a:spcPct val="100000"/>
              </a:lnSpc>
              <a:spcBef>
                <a:spcPts val="700"/>
              </a:spcBef>
              <a:spcAft>
                <a:spcPts val="0"/>
              </a:spcAft>
              <a:buSzPts val="1600"/>
              <a:buChar char="●"/>
              <a:defRPr sz="1600"/>
            </a:lvl4pPr>
            <a:lvl5pPr indent="-330200" lvl="4" marL="2286000" algn="l">
              <a:lnSpc>
                <a:spcPct val="100000"/>
              </a:lnSpc>
              <a:spcBef>
                <a:spcPts val="700"/>
              </a:spcBef>
              <a:spcAft>
                <a:spcPts val="0"/>
              </a:spcAft>
              <a:buSzPts val="1600"/>
              <a:buChar char="●"/>
              <a:defRPr sz="16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49" name="Google Shape;149;p38"/>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38"/>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38"/>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2" name="Shape 152"/>
        <p:cNvGrpSpPr/>
        <p:nvPr/>
      </p:nvGrpSpPr>
      <p:grpSpPr>
        <a:xfrm>
          <a:off x="0" y="0"/>
          <a:ext cx="0" cy="0"/>
          <a:chOff x="0" y="0"/>
          <a:chExt cx="0" cy="0"/>
        </a:xfrm>
      </p:grpSpPr>
      <p:sp>
        <p:nvSpPr>
          <p:cNvPr id="153" name="Google Shape;153;p39"/>
          <p:cNvSpPr txBox="1"/>
          <p:nvPr>
            <p:ph type="title"/>
          </p:nvPr>
        </p:nvSpPr>
        <p:spPr>
          <a:xfrm>
            <a:off x="1435608" y="274320"/>
            <a:ext cx="749808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39"/>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9"/>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39"/>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7" name="Shape 157"/>
        <p:cNvGrpSpPr/>
        <p:nvPr/>
      </p:nvGrpSpPr>
      <p:grpSpPr>
        <a:xfrm>
          <a:off x="0" y="0"/>
          <a:ext cx="0" cy="0"/>
          <a:chOff x="0" y="0"/>
          <a:chExt cx="0" cy="0"/>
        </a:xfrm>
      </p:grpSpPr>
      <p:sp>
        <p:nvSpPr>
          <p:cNvPr id="158" name="Google Shape;158;p40"/>
          <p:cNvSpPr/>
          <p:nvPr/>
        </p:nvSpPr>
        <p:spPr>
          <a:xfrm>
            <a:off x="1014984" y="0"/>
            <a:ext cx="812901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59" name="Google Shape;159;p40"/>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40"/>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40"/>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62" name="Google Shape;162;p40"/>
          <p:cNvSpPr/>
          <p:nvPr/>
        </p:nvSpPr>
        <p:spPr>
          <a:xfrm>
            <a:off x="1014984" y="-54"/>
            <a:ext cx="73152" cy="6858054"/>
          </a:xfrm>
          <a:prstGeom prst="rect">
            <a:avLst/>
          </a:prstGeom>
          <a:solidFill>
            <a:schemeClr val="lt1"/>
          </a:solidFill>
          <a:ln>
            <a:noFill/>
          </a:ln>
          <a:effectLst>
            <a:outerShdw blurRad="38550" rotWithShape="0" algn="tl" dir="10800000" dist="38000">
              <a:srgbClr val="6F6A5F">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3" name="Shape 163"/>
        <p:cNvGrpSpPr/>
        <p:nvPr/>
      </p:nvGrpSpPr>
      <p:grpSpPr>
        <a:xfrm>
          <a:off x="0" y="0"/>
          <a:ext cx="0" cy="0"/>
          <a:chOff x="0" y="0"/>
          <a:chExt cx="0" cy="0"/>
        </a:xfrm>
      </p:grpSpPr>
      <p:sp>
        <p:nvSpPr>
          <p:cNvPr id="164" name="Google Shape;164;p41"/>
          <p:cNvSpPr txBox="1"/>
          <p:nvPr>
            <p:ph type="title"/>
          </p:nvPr>
        </p:nvSpPr>
        <p:spPr>
          <a:xfrm>
            <a:off x="457200" y="216778"/>
            <a:ext cx="3810000" cy="1162050"/>
          </a:xfrm>
          <a:prstGeom prst="rect">
            <a:avLst/>
          </a:prstGeom>
          <a:noFill/>
          <a:ln>
            <a:noFill/>
          </a:ln>
        </p:spPr>
        <p:txBody>
          <a:bodyPr anchorCtr="0" anchor="b" bIns="45700" lIns="91425" spcFirstLastPara="1" rIns="91425" wrap="square" tIns="45700">
            <a:normAutofit/>
          </a:bodyPr>
          <a:lstStyle>
            <a:lvl1pPr lvl="0" algn="l">
              <a:lnSpc>
                <a:spcPct val="90909"/>
              </a:lnSpc>
              <a:spcBef>
                <a:spcPts val="0"/>
              </a:spcBef>
              <a:spcAft>
                <a:spcPts val="0"/>
              </a:spcAft>
              <a:buClr>
                <a:srgbClr val="562214"/>
              </a:buClr>
              <a:buSzPts val="2200"/>
              <a:buFont typeface="Gill Sans"/>
              <a:buNone/>
              <a:defRPr b="1" sz="2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41"/>
          <p:cNvSpPr txBox="1"/>
          <p:nvPr>
            <p:ph idx="1" type="body"/>
          </p:nvPr>
        </p:nvSpPr>
        <p:spPr>
          <a:xfrm>
            <a:off x="457200" y="1406964"/>
            <a:ext cx="3810000" cy="6985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120"/>
              <a:buNone/>
              <a:defRPr sz="1400"/>
            </a:lvl1pPr>
            <a:lvl2pPr indent="-228600" lvl="1" marL="914400" algn="l">
              <a:lnSpc>
                <a:spcPct val="100000"/>
              </a:lnSpc>
              <a:spcBef>
                <a:spcPts val="55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66" name="Google Shape;166;p41"/>
          <p:cNvSpPr txBox="1"/>
          <p:nvPr>
            <p:ph idx="2" type="body"/>
          </p:nvPr>
        </p:nvSpPr>
        <p:spPr>
          <a:xfrm>
            <a:off x="457200" y="2133600"/>
            <a:ext cx="8153400" cy="3992563"/>
          </a:xfrm>
          <a:prstGeom prst="rect">
            <a:avLst/>
          </a:prstGeom>
          <a:noFill/>
          <a:ln>
            <a:noFill/>
          </a:ln>
        </p:spPr>
        <p:txBody>
          <a:bodyPr anchorCtr="0" anchor="t" bIns="45700" lIns="91425" spcFirstLastPara="1" rIns="91425" wrap="square" tIns="45700">
            <a:normAutofit/>
          </a:bodyPr>
          <a:lstStyle>
            <a:lvl1pPr indent="-391160" lvl="0" marL="457200" algn="l">
              <a:lnSpc>
                <a:spcPct val="100000"/>
              </a:lnSpc>
              <a:spcBef>
                <a:spcPts val="600"/>
              </a:spcBef>
              <a:spcAft>
                <a:spcPts val="0"/>
              </a:spcAft>
              <a:buSzPts val="2560"/>
              <a:buChar char="⚫"/>
              <a:defRPr sz="3200"/>
            </a:lvl1pPr>
            <a:lvl2pPr indent="-406400" lvl="1" marL="914400" algn="l">
              <a:lnSpc>
                <a:spcPct val="100000"/>
              </a:lnSpc>
              <a:spcBef>
                <a:spcPts val="550"/>
              </a:spcBef>
              <a:spcAft>
                <a:spcPts val="0"/>
              </a:spcAft>
              <a:buSzPts val="2800"/>
              <a:buChar char="◦"/>
              <a:defRPr sz="2800"/>
            </a:lvl2pPr>
            <a:lvl3pPr indent="-381000" lvl="2" marL="1371600" algn="l">
              <a:lnSpc>
                <a:spcPct val="100000"/>
              </a:lnSpc>
              <a:spcBef>
                <a:spcPts val="480"/>
              </a:spcBef>
              <a:spcAft>
                <a:spcPts val="0"/>
              </a:spcAft>
              <a:buSzPts val="2400"/>
              <a:buChar char="●"/>
              <a:defRPr sz="2400"/>
            </a:lvl3pPr>
            <a:lvl4pPr indent="-355600" lvl="3" marL="1828800" algn="l">
              <a:lnSpc>
                <a:spcPct val="100000"/>
              </a:lnSpc>
              <a:spcBef>
                <a:spcPts val="400"/>
              </a:spcBef>
              <a:spcAft>
                <a:spcPts val="0"/>
              </a:spcAft>
              <a:buSzPts val="2000"/>
              <a:buChar char="●"/>
              <a:defRPr sz="2000"/>
            </a:lvl4pPr>
            <a:lvl5pPr indent="-355600" lvl="4" marL="2286000" algn="l">
              <a:lnSpc>
                <a:spcPct val="100000"/>
              </a:lnSpc>
              <a:spcBef>
                <a:spcPts val="400"/>
              </a:spcBef>
              <a:spcAft>
                <a:spcPts val="0"/>
              </a:spcAft>
              <a:buSzPts val="2000"/>
              <a:buChar char="●"/>
              <a:defRPr sz="20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67" name="Google Shape;167;p41"/>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41"/>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41"/>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25"/>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5"/>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5"/>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5"/>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3" name="Google Shape;33;p25"/>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0" name="Shape 170"/>
        <p:cNvGrpSpPr/>
        <p:nvPr/>
      </p:nvGrpSpPr>
      <p:grpSpPr>
        <a:xfrm>
          <a:off x="0" y="0"/>
          <a:ext cx="0" cy="0"/>
          <a:chOff x="0" y="0"/>
          <a:chExt cx="0" cy="0"/>
        </a:xfrm>
      </p:grpSpPr>
      <p:sp>
        <p:nvSpPr>
          <p:cNvPr id="171" name="Google Shape;171;p42"/>
          <p:cNvSpPr txBox="1"/>
          <p:nvPr>
            <p:ph type="title"/>
          </p:nvPr>
        </p:nvSpPr>
        <p:spPr>
          <a:xfrm>
            <a:off x="5886896" y="1066800"/>
            <a:ext cx="2743200" cy="1981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562214"/>
              </a:buClr>
              <a:buSzPts val="2100"/>
              <a:buFont typeface="Gill Sans"/>
              <a:buNone/>
              <a:defRPr b="1" sz="2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42"/>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42"/>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42"/>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75" name="Google Shape;175;p42"/>
          <p:cNvSpPr/>
          <p:nvPr/>
        </p:nvSpPr>
        <p:spPr>
          <a:xfrm>
            <a:off x="762000" y="1066800"/>
            <a:ext cx="4572000" cy="4572000"/>
          </a:xfrm>
          <a:prstGeom prst="rect">
            <a:avLst/>
          </a:prstGeom>
          <a:solidFill>
            <a:srgbClr val="FFFFFF"/>
          </a:solidFill>
          <a:ln cap="sq" cmpd="sng" w="88900">
            <a:solidFill>
              <a:srgbClr val="FFFFFF"/>
            </a:solidFill>
            <a:prstDash val="solid"/>
            <a:miter lim="800000"/>
            <a:headEnd len="sm" w="sm" type="none"/>
            <a:tailEnd len="sm" w="sm" type="none"/>
          </a:ln>
          <a:effectLst>
            <a:outerShdw blurRad="55500" rotWithShape="0" algn="tl" dir="5400000" dist="18500">
              <a:srgbClr val="000000">
                <a:alpha val="34901"/>
              </a:srgbClr>
            </a:outerShdw>
          </a:effectLst>
        </p:spPr>
        <p:txBody>
          <a:bodyPr anchorCtr="0" anchor="t" bIns="45700" lIns="91425" spcFirstLastPara="1" rIns="91425" wrap="square" tIns="274300">
            <a:normAutofit/>
          </a:bodyPr>
          <a:lstStyle/>
          <a:p>
            <a:pPr indent="0" lvl="0" marL="0" marR="0" rtl="0" algn="l">
              <a:lnSpc>
                <a:spcPct val="93750"/>
              </a:lnSpc>
              <a:spcBef>
                <a:spcPts val="0"/>
              </a:spcBef>
              <a:spcAft>
                <a:spcPts val="0"/>
              </a:spcAft>
              <a:buClr>
                <a:schemeClr val="accent1"/>
              </a:buClr>
              <a:buSzPts val="2560"/>
              <a:buFont typeface="Noto Sans Symbols"/>
              <a:buNone/>
            </a:pPr>
            <a:r>
              <a:t/>
            </a:r>
            <a:endParaRPr sz="3200">
              <a:solidFill>
                <a:schemeClr val="dk1"/>
              </a:solidFill>
              <a:latin typeface="Gill Sans"/>
              <a:ea typeface="Gill Sans"/>
              <a:cs typeface="Gill Sans"/>
              <a:sym typeface="Gill Sans"/>
            </a:endParaRPr>
          </a:p>
        </p:txBody>
      </p:sp>
      <p:sp>
        <p:nvSpPr>
          <p:cNvPr id="176" name="Google Shape;176;p42"/>
          <p:cNvSpPr/>
          <p:nvPr>
            <p:ph idx="2" type="pic"/>
          </p:nvPr>
        </p:nvSpPr>
        <p:spPr>
          <a:xfrm>
            <a:off x="838200" y="1143003"/>
            <a:ext cx="4419600" cy="3514531"/>
          </a:xfrm>
          <a:prstGeom prst="roundRect">
            <a:avLst>
              <a:gd fmla="val 783" name="adj"/>
            </a:avLst>
          </a:prstGeom>
          <a:solidFill>
            <a:schemeClr val="lt2"/>
          </a:solidFill>
          <a:ln>
            <a:noFill/>
          </a:ln>
        </p:spPr>
      </p:sp>
      <p:sp>
        <p:nvSpPr>
          <p:cNvPr id="177" name="Google Shape;177;p42"/>
          <p:cNvSpPr/>
          <p:nvPr/>
        </p:nvSpPr>
        <p:spPr>
          <a:xfrm rot="-2131329">
            <a:off x="396725" y="954341"/>
            <a:ext cx="685800" cy="204310"/>
          </a:xfrm>
          <a:prstGeom prst="flowChartProcess">
            <a:avLst/>
          </a:prstGeom>
          <a:solidFill>
            <a:srgbClr val="FBFBFB">
              <a:alpha val="44705"/>
            </a:srgbClr>
          </a:solidFill>
          <a:ln cap="rnd" cmpd="sng" w="9525">
            <a:solidFill>
              <a:srgbClr val="FFFFFF"/>
            </a:solidFill>
            <a:prstDash val="solid"/>
            <a:round/>
            <a:headEnd len="sm" w="sm" type="none"/>
            <a:tailEnd len="sm" w="sm" type="none"/>
          </a:ln>
          <a:effectLst>
            <a:outerShdw blurRad="25400" sx="96000" rotWithShape="0" algn="tl" dir="3300000" dist="25400" sy="96000">
              <a:srgbClr val="EAD8B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78" name="Google Shape;178;p42"/>
          <p:cNvSpPr/>
          <p:nvPr/>
        </p:nvSpPr>
        <p:spPr>
          <a:xfrm flipH="1" rot="2103354">
            <a:off x="5003667" y="936786"/>
            <a:ext cx="649224" cy="204310"/>
          </a:xfrm>
          <a:prstGeom prst="flowChartProcess">
            <a:avLst/>
          </a:prstGeom>
          <a:solidFill>
            <a:srgbClr val="FBFBFB">
              <a:alpha val="44705"/>
            </a:srgbClr>
          </a:solidFill>
          <a:ln cap="rnd" cmpd="sng" w="9525">
            <a:solidFill>
              <a:srgbClr val="FFFFFF"/>
            </a:solidFill>
            <a:prstDash val="solid"/>
            <a:round/>
            <a:headEnd len="sm" w="sm" type="none"/>
            <a:tailEnd len="sm" w="sm" type="none"/>
          </a:ln>
          <a:effectLst>
            <a:outerShdw blurRad="25400" sx="96000" rotWithShape="0" algn="tl" dir="3300000" dist="25400" sy="96000">
              <a:schemeClr val="lt2">
                <a:alpha val="20000"/>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79" name="Google Shape;179;p42"/>
          <p:cNvSpPr txBox="1"/>
          <p:nvPr>
            <p:ph idx="1" type="body"/>
          </p:nvPr>
        </p:nvSpPr>
        <p:spPr>
          <a:xfrm>
            <a:off x="838200" y="4800600"/>
            <a:ext cx="4419600" cy="762000"/>
          </a:xfrm>
          <a:prstGeom prst="rect">
            <a:avLst/>
          </a:prstGeom>
          <a:noFill/>
          <a:ln>
            <a:noFill/>
          </a:ln>
        </p:spPr>
        <p:txBody>
          <a:bodyPr anchorCtr="0" anchor="ctr" bIns="45700" lIns="91425" spcFirstLastPara="1" rIns="91425" wrap="square" tIns="45700">
            <a:normAutofit/>
          </a:bodyPr>
          <a:lstStyle>
            <a:lvl1pPr indent="-228600" lvl="0" marL="457200" algn="l">
              <a:lnSpc>
                <a:spcPct val="114285"/>
              </a:lnSpc>
              <a:spcBef>
                <a:spcPts val="0"/>
              </a:spcBef>
              <a:spcAft>
                <a:spcPts val="0"/>
              </a:spcAft>
              <a:buSzPts val="1120"/>
              <a:buNone/>
              <a:defRPr sz="1400">
                <a:solidFill>
                  <a:srgbClr val="777777"/>
                </a:solidFill>
              </a:defRPr>
            </a:lvl1pPr>
            <a:lvl2pPr indent="-304800" lvl="1" marL="914400" algn="l">
              <a:lnSpc>
                <a:spcPct val="100000"/>
              </a:lnSpc>
              <a:spcBef>
                <a:spcPts val="550"/>
              </a:spcBef>
              <a:spcAft>
                <a:spcPts val="0"/>
              </a:spcAft>
              <a:buSzPts val="1200"/>
              <a:buChar char="◦"/>
              <a:defRPr sz="1200"/>
            </a:lvl2pPr>
            <a:lvl3pPr indent="-292100" lvl="2" marL="1371600" algn="l">
              <a:lnSpc>
                <a:spcPct val="100000"/>
              </a:lnSpc>
              <a:spcBef>
                <a:spcPts val="200"/>
              </a:spcBef>
              <a:spcAft>
                <a:spcPts val="0"/>
              </a:spcAft>
              <a:buSzPts val="1000"/>
              <a:buChar char="●"/>
              <a:defRPr sz="1000"/>
            </a:lvl3pPr>
            <a:lvl4pPr indent="-285750" lvl="3" marL="1828800" algn="l">
              <a:lnSpc>
                <a:spcPct val="100000"/>
              </a:lnSpc>
              <a:spcBef>
                <a:spcPts val="180"/>
              </a:spcBef>
              <a:spcAft>
                <a:spcPts val="0"/>
              </a:spcAft>
              <a:buSzPts val="900"/>
              <a:buChar char="●"/>
              <a:defRPr sz="900"/>
            </a:lvl4pPr>
            <a:lvl5pPr indent="-285750" lvl="4" marL="2286000" algn="l">
              <a:lnSpc>
                <a:spcPct val="100000"/>
              </a:lnSpc>
              <a:spcBef>
                <a:spcPts val="180"/>
              </a:spcBef>
              <a:spcAft>
                <a:spcPts val="0"/>
              </a:spcAft>
              <a:buSzPts val="900"/>
              <a:buChar char="●"/>
              <a:defRPr sz="9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0" name="Shape 180"/>
        <p:cNvGrpSpPr/>
        <p:nvPr/>
      </p:nvGrpSpPr>
      <p:grpSpPr>
        <a:xfrm>
          <a:off x="0" y="0"/>
          <a:ext cx="0" cy="0"/>
          <a:chOff x="0" y="0"/>
          <a:chExt cx="0" cy="0"/>
        </a:xfrm>
      </p:grpSpPr>
      <p:sp>
        <p:nvSpPr>
          <p:cNvPr id="181" name="Google Shape;181;p43"/>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43"/>
          <p:cNvSpPr txBox="1"/>
          <p:nvPr>
            <p:ph idx="1" type="body"/>
          </p:nvPr>
        </p:nvSpPr>
        <p:spPr>
          <a:xfrm rot="5400000">
            <a:off x="2784348" y="99060"/>
            <a:ext cx="4800600" cy="749808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600"/>
              </a:spcBef>
              <a:spcAft>
                <a:spcPts val="0"/>
              </a:spcAft>
              <a:buSzPts val="1440"/>
              <a:buChar char="⚫"/>
              <a:defRPr/>
            </a:lvl1pPr>
            <a:lvl2pPr indent="-342900" lvl="1" marL="914400" algn="l">
              <a:lnSpc>
                <a:spcPct val="100000"/>
              </a:lnSpc>
              <a:spcBef>
                <a:spcPts val="55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83" name="Google Shape;183;p43"/>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43"/>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43"/>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6" name="Shape 186"/>
        <p:cNvGrpSpPr/>
        <p:nvPr/>
      </p:nvGrpSpPr>
      <p:grpSpPr>
        <a:xfrm>
          <a:off x="0" y="0"/>
          <a:ext cx="0" cy="0"/>
          <a:chOff x="0" y="0"/>
          <a:chExt cx="0" cy="0"/>
        </a:xfrm>
      </p:grpSpPr>
      <p:sp>
        <p:nvSpPr>
          <p:cNvPr id="187" name="Google Shape;187;p44"/>
          <p:cNvSpPr txBox="1"/>
          <p:nvPr>
            <p:ph type="title"/>
          </p:nvPr>
        </p:nvSpPr>
        <p:spPr>
          <a:xfrm rot="5400000">
            <a:off x="4846638" y="2286002"/>
            <a:ext cx="5851525" cy="1828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44"/>
          <p:cNvSpPr txBox="1"/>
          <p:nvPr>
            <p:ph idx="1" type="body"/>
          </p:nvPr>
        </p:nvSpPr>
        <p:spPr>
          <a:xfrm rot="5400000">
            <a:off x="998538" y="419103"/>
            <a:ext cx="5851525" cy="55626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600"/>
              </a:spcBef>
              <a:spcAft>
                <a:spcPts val="0"/>
              </a:spcAft>
              <a:buSzPts val="1440"/>
              <a:buChar char="⚫"/>
              <a:defRPr/>
            </a:lvl1pPr>
            <a:lvl2pPr indent="-342900" lvl="1" marL="914400" algn="l">
              <a:lnSpc>
                <a:spcPct val="100000"/>
              </a:lnSpc>
              <a:spcBef>
                <a:spcPts val="55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89" name="Google Shape;189;p44"/>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44"/>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44"/>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6"/>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36" name="Google Shape;36;p26"/>
          <p:cNvSpPr/>
          <p:nvPr/>
        </p:nvSpPr>
        <p:spPr>
          <a:xfrm>
            <a:off x="65313" y="69755"/>
            <a:ext cx="9013372" cy="6692201"/>
          </a:xfrm>
          <a:prstGeom prst="roundRect">
            <a:avLst>
              <a:gd fmla="val 4929" name="adj"/>
            </a:avLst>
          </a:prstGeom>
          <a:blipFill rotWithShape="1">
            <a:blip r:embed="rId2">
              <a:alphaModFix/>
            </a:blip>
            <a:tile algn="tl" flip="none" tx="0" sx="55000" ty="0" sy="55000"/>
          </a:blip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37" name="Google Shape;37;p26"/>
          <p:cNvSpPr txBox="1"/>
          <p:nvPr>
            <p:ph type="title"/>
          </p:nvPr>
        </p:nvSpPr>
        <p:spPr>
          <a:xfrm>
            <a:off x="722313" y="952500"/>
            <a:ext cx="7772400" cy="1362075"/>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4000"/>
              <a:buFont typeface="Libre Franklin"/>
              <a:buNone/>
              <a:defRPr b="0"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6"/>
          <p:cNvSpPr txBox="1"/>
          <p:nvPr>
            <p:ph idx="1" type="body"/>
          </p:nvPr>
        </p:nvSpPr>
        <p:spPr>
          <a:xfrm>
            <a:off x="722313" y="2547938"/>
            <a:ext cx="7772400" cy="1338262"/>
          </a:xfrm>
          <a:prstGeom prst="rect">
            <a:avLst/>
          </a:prstGeom>
          <a:noFill/>
          <a:ln>
            <a:noFill/>
          </a:ln>
        </p:spPr>
        <p:txBody>
          <a:bodyPr anchorCtr="0" anchor="t" bIns="45700" lIns="91425" spcFirstLastPara="1" rIns="91425" wrap="square" tIns="45700">
            <a:normAutofit/>
          </a:bodyPr>
          <a:lstStyle>
            <a:lvl1pPr indent="-228600" lvl="0" marL="457200" algn="l">
              <a:spcBef>
                <a:spcPts val="580"/>
              </a:spcBef>
              <a:spcAft>
                <a:spcPts val="0"/>
              </a:spcAft>
              <a:buSzPts val="2040"/>
              <a:buNone/>
              <a:defRPr sz="2400">
                <a:solidFill>
                  <a:srgbClr val="888888"/>
                </a:solidFill>
              </a:defRPr>
            </a:lvl1pPr>
            <a:lvl2pPr indent="-228600" lvl="1" marL="914400" algn="l">
              <a:spcBef>
                <a:spcPts val="370"/>
              </a:spcBef>
              <a:spcAft>
                <a:spcPts val="0"/>
              </a:spcAft>
              <a:buSzPts val="1530"/>
              <a:buNone/>
              <a:defRPr sz="1800">
                <a:solidFill>
                  <a:srgbClr val="888888"/>
                </a:solidFill>
              </a:defRPr>
            </a:lvl2pPr>
            <a:lvl3pPr indent="-228600" lvl="2" marL="1371600" algn="l">
              <a:spcBef>
                <a:spcPts val="370"/>
              </a:spcBef>
              <a:spcAft>
                <a:spcPts val="0"/>
              </a:spcAft>
              <a:buSzPts val="1360"/>
              <a:buNone/>
              <a:defRPr sz="1600">
                <a:solidFill>
                  <a:srgbClr val="888888"/>
                </a:solidFill>
              </a:defRPr>
            </a:lvl3pPr>
            <a:lvl4pPr indent="-228600" lvl="3" marL="1828800" algn="l">
              <a:spcBef>
                <a:spcPts val="370"/>
              </a:spcBef>
              <a:spcAft>
                <a:spcPts val="0"/>
              </a:spcAft>
              <a:buSzPts val="1120"/>
              <a:buNone/>
              <a:defRPr sz="1400">
                <a:solidFill>
                  <a:srgbClr val="888888"/>
                </a:solidFill>
              </a:defRPr>
            </a:lvl4pPr>
            <a:lvl5pPr indent="-228600" lvl="4" marL="2286000" algn="l">
              <a:spcBef>
                <a:spcPts val="370"/>
              </a:spcBef>
              <a:spcAft>
                <a:spcPts val="0"/>
              </a:spcAft>
              <a:buSzPts val="1400"/>
              <a:buFont typeface="Libre Baskerville"/>
              <a:buNone/>
              <a:defRPr sz="1400">
                <a:solidFill>
                  <a:srgbClr val="888888"/>
                </a:solidFill>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39" name="Google Shape;39;p26"/>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6"/>
          <p:cNvSpPr txBox="1"/>
          <p:nvPr>
            <p:ph idx="11" type="ftr"/>
          </p:nvPr>
        </p:nvSpPr>
        <p:spPr>
          <a:xfrm>
            <a:off x="800100" y="6172200"/>
            <a:ext cx="40005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6"/>
          <p:cNvSpPr/>
          <p:nvPr/>
        </p:nvSpPr>
        <p:spPr>
          <a:xfrm flipH="1" rot="10800000">
            <a:off x="69412" y="2376830"/>
            <a:ext cx="9013515" cy="914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42" name="Google Shape;42;p26"/>
          <p:cNvSpPr/>
          <p:nvPr/>
        </p:nvSpPr>
        <p:spPr>
          <a:xfrm>
            <a:off x="69146" y="2341475"/>
            <a:ext cx="9013781" cy="45719"/>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43" name="Google Shape;43;p26"/>
          <p:cNvSpPr/>
          <p:nvPr/>
        </p:nvSpPr>
        <p:spPr>
          <a:xfrm>
            <a:off x="68306" y="2468880"/>
            <a:ext cx="9014621" cy="4572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44" name="Google Shape;44;p26"/>
          <p:cNvSpPr/>
          <p:nvPr>
            <p:ph idx="12" type="sldNum"/>
          </p:nvPr>
        </p:nvSpPr>
        <p:spPr>
          <a:xfrm>
            <a:off x="146304" y="6208776"/>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27"/>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7"/>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7"/>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7"/>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0" name="Google Shape;50;p27"/>
          <p:cNvSpPr txBox="1"/>
          <p:nvPr>
            <p:ph idx="1" type="body"/>
          </p:nvPr>
        </p:nvSpPr>
        <p:spPr>
          <a:xfrm>
            <a:off x="914400" y="1447800"/>
            <a:ext cx="3749040" cy="45720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51" name="Google Shape;51;p27"/>
          <p:cNvSpPr txBox="1"/>
          <p:nvPr>
            <p:ph idx="2" type="body"/>
          </p:nvPr>
        </p:nvSpPr>
        <p:spPr>
          <a:xfrm>
            <a:off x="4933950" y="1447800"/>
            <a:ext cx="3749040" cy="45720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28"/>
          <p:cNvSpPr txBox="1"/>
          <p:nvPr>
            <p:ph type="title"/>
          </p:nvPr>
        </p:nvSpPr>
        <p:spPr>
          <a:xfrm>
            <a:off x="914400" y="273050"/>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4000"/>
              <a:buFont typeface="Libre Frankl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8"/>
          <p:cNvSpPr txBox="1"/>
          <p:nvPr>
            <p:ph idx="1" type="body"/>
          </p:nvPr>
        </p:nvSpPr>
        <p:spPr>
          <a:xfrm>
            <a:off x="914400" y="1447800"/>
            <a:ext cx="3733800" cy="762000"/>
          </a:xfrm>
          <a:prstGeom prst="rect">
            <a:avLst/>
          </a:prstGeom>
          <a:noFill/>
          <a:ln>
            <a:noFill/>
          </a:ln>
        </p:spPr>
        <p:txBody>
          <a:bodyPr anchorCtr="0" anchor="b" bIns="45700" lIns="91425" spcFirstLastPara="1" rIns="91425" wrap="square" tIns="45700">
            <a:noAutofit/>
          </a:bodyPr>
          <a:lstStyle>
            <a:lvl1pPr indent="-228600" lvl="0" marL="457200" algn="l">
              <a:spcBef>
                <a:spcPts val="580"/>
              </a:spcBef>
              <a:spcAft>
                <a:spcPts val="0"/>
              </a:spcAft>
              <a:buSzPts val="2040"/>
              <a:buNone/>
              <a:defRPr b="1" sz="2400">
                <a:solidFill>
                  <a:schemeClr val="accent1"/>
                </a:solidFill>
                <a:latin typeface="Libre Franklin"/>
                <a:ea typeface="Libre Franklin"/>
                <a:cs typeface="Libre Franklin"/>
                <a:sym typeface="Libre Franklin"/>
              </a:defRPr>
            </a:lvl1pPr>
            <a:lvl2pPr indent="-228600" lvl="1" marL="914400" algn="l">
              <a:spcBef>
                <a:spcPts val="370"/>
              </a:spcBef>
              <a:spcAft>
                <a:spcPts val="0"/>
              </a:spcAft>
              <a:buSzPts val="1700"/>
              <a:buNone/>
              <a:defRPr b="1" sz="2000"/>
            </a:lvl2pPr>
            <a:lvl3pPr indent="-228600" lvl="2" marL="1371600" algn="l">
              <a:spcBef>
                <a:spcPts val="370"/>
              </a:spcBef>
              <a:spcAft>
                <a:spcPts val="0"/>
              </a:spcAft>
              <a:buSzPts val="1530"/>
              <a:buNone/>
              <a:defRPr b="1" sz="1800"/>
            </a:lvl3pPr>
            <a:lvl4pPr indent="-228600" lvl="3" marL="1828800" algn="l">
              <a:spcBef>
                <a:spcPts val="370"/>
              </a:spcBef>
              <a:spcAft>
                <a:spcPts val="0"/>
              </a:spcAft>
              <a:buSzPts val="1280"/>
              <a:buNone/>
              <a:defRPr b="1" sz="1600"/>
            </a:lvl4pPr>
            <a:lvl5pPr indent="-228600" lvl="4" marL="2286000" algn="l">
              <a:spcBef>
                <a:spcPts val="370"/>
              </a:spcBef>
              <a:spcAft>
                <a:spcPts val="0"/>
              </a:spcAft>
              <a:buSzPts val="1600"/>
              <a:buFont typeface="Libre Baskerville"/>
              <a:buNone/>
              <a:defRPr b="1" sz="16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55" name="Google Shape;55;p28"/>
          <p:cNvSpPr txBox="1"/>
          <p:nvPr>
            <p:ph idx="2" type="body"/>
          </p:nvPr>
        </p:nvSpPr>
        <p:spPr>
          <a:xfrm>
            <a:off x="4953000" y="1447800"/>
            <a:ext cx="3733800" cy="762000"/>
          </a:xfrm>
          <a:prstGeom prst="rect">
            <a:avLst/>
          </a:prstGeom>
          <a:noFill/>
          <a:ln>
            <a:noFill/>
          </a:ln>
        </p:spPr>
        <p:txBody>
          <a:bodyPr anchorCtr="0" anchor="b" bIns="45700" lIns="91425" spcFirstLastPara="1" rIns="91425" wrap="square" tIns="45700">
            <a:noAutofit/>
          </a:bodyPr>
          <a:lstStyle>
            <a:lvl1pPr indent="-228600" lvl="0" marL="457200" algn="l">
              <a:spcBef>
                <a:spcPts val="580"/>
              </a:spcBef>
              <a:spcAft>
                <a:spcPts val="0"/>
              </a:spcAft>
              <a:buSzPts val="2040"/>
              <a:buNone/>
              <a:defRPr b="1" sz="2400">
                <a:solidFill>
                  <a:schemeClr val="accent1"/>
                </a:solidFill>
                <a:latin typeface="Libre Franklin"/>
                <a:ea typeface="Libre Franklin"/>
                <a:cs typeface="Libre Franklin"/>
                <a:sym typeface="Libre Franklin"/>
              </a:defRPr>
            </a:lvl1pPr>
            <a:lvl2pPr indent="-228600" lvl="1" marL="914400" algn="l">
              <a:spcBef>
                <a:spcPts val="370"/>
              </a:spcBef>
              <a:spcAft>
                <a:spcPts val="0"/>
              </a:spcAft>
              <a:buSzPts val="1700"/>
              <a:buNone/>
              <a:defRPr b="1" sz="2000"/>
            </a:lvl2pPr>
            <a:lvl3pPr indent="-228600" lvl="2" marL="1371600" algn="l">
              <a:spcBef>
                <a:spcPts val="370"/>
              </a:spcBef>
              <a:spcAft>
                <a:spcPts val="0"/>
              </a:spcAft>
              <a:buSzPts val="1530"/>
              <a:buNone/>
              <a:defRPr b="1" sz="1800"/>
            </a:lvl3pPr>
            <a:lvl4pPr indent="-228600" lvl="3" marL="1828800" algn="l">
              <a:spcBef>
                <a:spcPts val="370"/>
              </a:spcBef>
              <a:spcAft>
                <a:spcPts val="0"/>
              </a:spcAft>
              <a:buSzPts val="1280"/>
              <a:buNone/>
              <a:defRPr b="1" sz="1600"/>
            </a:lvl4pPr>
            <a:lvl5pPr indent="-228600" lvl="4" marL="2286000" algn="l">
              <a:spcBef>
                <a:spcPts val="370"/>
              </a:spcBef>
              <a:spcAft>
                <a:spcPts val="0"/>
              </a:spcAft>
              <a:buSzPts val="1600"/>
              <a:buFont typeface="Libre Baskerville"/>
              <a:buNone/>
              <a:defRPr b="1" sz="16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56" name="Google Shape;56;p28"/>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8"/>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8"/>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9" name="Google Shape;59;p28"/>
          <p:cNvSpPr txBox="1"/>
          <p:nvPr>
            <p:ph idx="3" type="body"/>
          </p:nvPr>
        </p:nvSpPr>
        <p:spPr>
          <a:xfrm>
            <a:off x="914400" y="2247900"/>
            <a:ext cx="3733800" cy="38862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60" name="Google Shape;60;p28"/>
          <p:cNvSpPr txBox="1"/>
          <p:nvPr>
            <p:ph idx="4" type="body"/>
          </p:nvPr>
        </p:nvSpPr>
        <p:spPr>
          <a:xfrm>
            <a:off x="4953000" y="2247900"/>
            <a:ext cx="3733800" cy="38862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29"/>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9"/>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9"/>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9"/>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30"/>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0"/>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0"/>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31"/>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72" name="Google Shape;72;p31"/>
          <p:cNvSpPr/>
          <p:nvPr/>
        </p:nvSpPr>
        <p:spPr>
          <a:xfrm>
            <a:off x="64008" y="69755"/>
            <a:ext cx="9013372" cy="6693408"/>
          </a:xfrm>
          <a:prstGeom prst="roundRect">
            <a:avLst>
              <a:gd fmla="val 4929" name="adj"/>
            </a:avLst>
          </a:prstGeom>
          <a:blipFill rotWithShape="1">
            <a:blip r:embed="rId2">
              <a:alphaModFix/>
            </a:blip>
            <a:tile algn="tl" flip="none" tx="0" sx="55000" ty="0" sy="55000"/>
          </a:blip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73" name="Google Shape;73;p31"/>
          <p:cNvSpPr txBox="1"/>
          <p:nvPr>
            <p:ph type="title"/>
          </p:nvPr>
        </p:nvSpPr>
        <p:spPr>
          <a:xfrm>
            <a:off x="914400" y="273050"/>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4000"/>
              <a:buFont typeface="Libre Franklin"/>
              <a:buNone/>
              <a:defRPr b="0"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1"/>
          <p:cNvSpPr txBox="1"/>
          <p:nvPr>
            <p:ph idx="1" type="body"/>
          </p:nvPr>
        </p:nvSpPr>
        <p:spPr>
          <a:xfrm>
            <a:off x="914400" y="1600200"/>
            <a:ext cx="1905000" cy="4495800"/>
          </a:xfrm>
          <a:prstGeom prst="rect">
            <a:avLst/>
          </a:prstGeom>
          <a:noFill/>
          <a:ln>
            <a:noFill/>
          </a:ln>
        </p:spPr>
        <p:txBody>
          <a:bodyPr anchorCtr="0" anchor="t" bIns="45700" lIns="91425" spcFirstLastPara="1" rIns="91425" wrap="square" tIns="45700">
            <a:normAutofit/>
          </a:bodyPr>
          <a:lstStyle>
            <a:lvl1pPr indent="-228600" lvl="0" marL="457200" algn="l">
              <a:spcBef>
                <a:spcPts val="580"/>
              </a:spcBef>
              <a:spcAft>
                <a:spcPts val="0"/>
              </a:spcAft>
              <a:buSzPts val="1530"/>
              <a:buNone/>
              <a:defRPr sz="1800"/>
            </a:lvl1pPr>
            <a:lvl2pPr indent="-228600" lvl="1" marL="914400" algn="l">
              <a:spcBef>
                <a:spcPts val="370"/>
              </a:spcBef>
              <a:spcAft>
                <a:spcPts val="0"/>
              </a:spcAft>
              <a:buSzPts val="1020"/>
              <a:buNone/>
              <a:defRPr sz="1200"/>
            </a:lvl2pPr>
            <a:lvl3pPr indent="-228600" lvl="2" marL="1371600" algn="l">
              <a:spcBef>
                <a:spcPts val="370"/>
              </a:spcBef>
              <a:spcAft>
                <a:spcPts val="0"/>
              </a:spcAft>
              <a:buSzPts val="850"/>
              <a:buNone/>
              <a:defRPr sz="1000"/>
            </a:lvl3pPr>
            <a:lvl4pPr indent="-228600" lvl="3" marL="1828800" algn="l">
              <a:spcBef>
                <a:spcPts val="370"/>
              </a:spcBef>
              <a:spcAft>
                <a:spcPts val="0"/>
              </a:spcAft>
              <a:buSzPts val="720"/>
              <a:buNone/>
              <a:defRPr sz="900"/>
            </a:lvl4pPr>
            <a:lvl5pPr indent="-228600" lvl="4" marL="2286000" algn="l">
              <a:spcBef>
                <a:spcPts val="370"/>
              </a:spcBef>
              <a:spcAft>
                <a:spcPts val="0"/>
              </a:spcAft>
              <a:buSzPts val="900"/>
              <a:buFont typeface="Libre Baskerville"/>
              <a:buNone/>
              <a:defRPr sz="9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75" name="Google Shape;75;p31"/>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1"/>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78" name="Google Shape;78;p31"/>
          <p:cNvSpPr txBox="1"/>
          <p:nvPr>
            <p:ph idx="2" type="body"/>
          </p:nvPr>
        </p:nvSpPr>
        <p:spPr>
          <a:xfrm>
            <a:off x="2971800" y="1600200"/>
            <a:ext cx="5715000" cy="44958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32"/>
          <p:cNvSpPr txBox="1"/>
          <p:nvPr>
            <p:ph type="title"/>
          </p:nvPr>
        </p:nvSpPr>
        <p:spPr>
          <a:xfrm>
            <a:off x="914400" y="4900550"/>
            <a:ext cx="7315200" cy="522288"/>
          </a:xfrm>
          <a:prstGeom prst="rect">
            <a:avLst/>
          </a:prstGeom>
          <a:noFill/>
          <a:ln>
            <a:noFill/>
          </a:ln>
        </p:spPr>
        <p:txBody>
          <a:bodyPr anchorCtr="0" anchor="ctr" bIns="91425" lIns="91425" spcFirstLastPara="1" rIns="91425" wrap="square" tIns="45700">
            <a:noAutofit/>
          </a:bodyPr>
          <a:lstStyle>
            <a:lvl1pPr lvl="0" algn="l">
              <a:spcBef>
                <a:spcPts val="0"/>
              </a:spcBef>
              <a:spcAft>
                <a:spcPts val="0"/>
              </a:spcAft>
              <a:buClr>
                <a:schemeClr val="dk2"/>
              </a:buClr>
              <a:buSzPts val="2800"/>
              <a:buFont typeface="Libre Franklin"/>
              <a:buNone/>
              <a:defRPr b="0"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2"/>
          <p:cNvSpPr txBox="1"/>
          <p:nvPr>
            <p:ph idx="1" type="body"/>
          </p:nvPr>
        </p:nvSpPr>
        <p:spPr>
          <a:xfrm>
            <a:off x="914400" y="5445825"/>
            <a:ext cx="7315200" cy="685800"/>
          </a:xfrm>
          <a:prstGeom prst="rect">
            <a:avLst/>
          </a:prstGeom>
          <a:noFill/>
          <a:ln>
            <a:noFill/>
          </a:ln>
        </p:spPr>
        <p:txBody>
          <a:bodyPr anchorCtr="0" anchor="t" bIns="45700" lIns="91425" spcFirstLastPara="1" rIns="91425" wrap="square" tIns="45700">
            <a:normAutofit/>
          </a:bodyPr>
          <a:lstStyle>
            <a:lvl1pPr indent="-228600" lvl="0" marL="457200" algn="l">
              <a:spcBef>
                <a:spcPts val="580"/>
              </a:spcBef>
              <a:spcAft>
                <a:spcPts val="0"/>
              </a:spcAft>
              <a:buSzPts val="1360"/>
              <a:buFont typeface="Libre Baskerville"/>
              <a:buNone/>
              <a:defRPr sz="1600"/>
            </a:lvl1pPr>
            <a:lvl2pPr indent="-293369" lvl="1" marL="914400" algn="l">
              <a:spcBef>
                <a:spcPts val="370"/>
              </a:spcBef>
              <a:spcAft>
                <a:spcPts val="0"/>
              </a:spcAft>
              <a:buSzPts val="1020"/>
              <a:buChar char="⚫"/>
              <a:defRPr sz="1200"/>
            </a:lvl2pPr>
            <a:lvl3pPr indent="-282575" lvl="2" marL="1371600" algn="l">
              <a:spcBef>
                <a:spcPts val="370"/>
              </a:spcBef>
              <a:spcAft>
                <a:spcPts val="0"/>
              </a:spcAft>
              <a:buSzPts val="850"/>
              <a:buChar char="⚫"/>
              <a:defRPr sz="1000"/>
            </a:lvl3pPr>
            <a:lvl4pPr indent="-274319" lvl="3" marL="1828800" algn="l">
              <a:spcBef>
                <a:spcPts val="370"/>
              </a:spcBef>
              <a:spcAft>
                <a:spcPts val="0"/>
              </a:spcAft>
              <a:buSzPts val="720"/>
              <a:buChar char="⚫"/>
              <a:defRPr sz="900"/>
            </a:lvl4pPr>
            <a:lvl5pPr indent="-285750" lvl="4" marL="2286000" algn="l">
              <a:spcBef>
                <a:spcPts val="370"/>
              </a:spcBef>
              <a:spcAft>
                <a:spcPts val="0"/>
              </a:spcAft>
              <a:buSzPts val="900"/>
              <a:buFont typeface="Libre Baskerville"/>
              <a:buChar char="o"/>
              <a:defRPr sz="9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82" name="Google Shape;82;p32"/>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1" type="ftr"/>
          </p:nvPr>
        </p:nvSpPr>
        <p:spPr>
          <a:xfrm>
            <a:off x="914400" y="6172200"/>
            <a:ext cx="38862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2"/>
          <p:cNvSpPr/>
          <p:nvPr>
            <p:ph idx="12" type="sldNum"/>
          </p:nvPr>
        </p:nvSpPr>
        <p:spPr>
          <a:xfrm>
            <a:off x="146304" y="6208776"/>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5" name="Google Shape;85;p32"/>
          <p:cNvSpPr/>
          <p:nvPr/>
        </p:nvSpPr>
        <p:spPr>
          <a:xfrm flipH="1" rot="10800000">
            <a:off x="68307" y="4683555"/>
            <a:ext cx="9006840" cy="914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86" name="Google Shape;86;p32"/>
          <p:cNvSpPr/>
          <p:nvPr/>
        </p:nvSpPr>
        <p:spPr>
          <a:xfrm>
            <a:off x="68508" y="4650474"/>
            <a:ext cx="9006639" cy="45719"/>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87" name="Google Shape;87;p32"/>
          <p:cNvSpPr/>
          <p:nvPr/>
        </p:nvSpPr>
        <p:spPr>
          <a:xfrm>
            <a:off x="68510" y="4773224"/>
            <a:ext cx="9006637" cy="48807"/>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88" name="Google Shape;88;p32"/>
          <p:cNvSpPr/>
          <p:nvPr>
            <p:ph idx="2" type="pic"/>
          </p:nvPr>
        </p:nvSpPr>
        <p:spPr>
          <a:xfrm>
            <a:off x="68308" y="66675"/>
            <a:ext cx="9001873" cy="4581525"/>
          </a:xfrm>
          <a:prstGeom prst="round2SameRect">
            <a:avLst>
              <a:gd fmla="val 7101" name="adj1"/>
              <a:gd fmla="val 0" name="adj2"/>
            </a:avLst>
          </a:prstGeom>
          <a:solidFill>
            <a:schemeClr val="lt2"/>
          </a:solidFill>
          <a:ln cap="flat" cmpd="sng" w="9525">
            <a:solidFill>
              <a:schemeClr val="dk1"/>
            </a:solidFill>
            <a:prstDash val="solid"/>
            <a:round/>
            <a:headEnd len="sm" w="sm" type="none"/>
            <a:tailEnd len="sm" w="sm" type="none"/>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55000" ty="0" sy="55000"/>
        </a:blipFill>
      </p:bgPr>
    </p:bg>
    <p:spTree>
      <p:nvGrpSpPr>
        <p:cNvPr id="9" name="Shape 9"/>
        <p:cNvGrpSpPr/>
        <p:nvPr/>
      </p:nvGrpSpPr>
      <p:grpSpPr>
        <a:xfrm>
          <a:off x="0" y="0"/>
          <a:ext cx="0" cy="0"/>
          <a:chOff x="0" y="0"/>
          <a:chExt cx="0" cy="0"/>
        </a:xfrm>
      </p:grpSpPr>
      <p:sp>
        <p:nvSpPr>
          <p:cNvPr id="10" name="Google Shape;10;p21"/>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1" name="Google Shape;11;p21"/>
          <p:cNvSpPr/>
          <p:nvPr/>
        </p:nvSpPr>
        <p:spPr>
          <a:xfrm>
            <a:off x="64008" y="69755"/>
            <a:ext cx="9013372" cy="6693408"/>
          </a:xfrm>
          <a:prstGeom prst="roundRect">
            <a:avLst>
              <a:gd fmla="val 4929" name="adj"/>
            </a:avLst>
          </a:prstGeom>
          <a:blipFill rotWithShape="1">
            <a:blip r:embed="rId1">
              <a:alphaModFix/>
            </a:blip>
            <a:tile algn="tl" flip="none" tx="0" sx="55000" ty="0" sy="55000"/>
          </a:blip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2" name="Google Shape;12;p21"/>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marR="0" rtl="0" algn="l">
              <a:spcBef>
                <a:spcPts val="0"/>
              </a:spcBef>
              <a:spcAft>
                <a:spcPts val="0"/>
              </a:spcAft>
              <a:buClr>
                <a:schemeClr val="dk2"/>
              </a:buClr>
              <a:buSzPts val="4000"/>
              <a:buFont typeface="Libre Franklin"/>
              <a:buNone/>
              <a:defRPr b="0" i="0" sz="4000" u="none" cap="none" strike="noStrike">
                <a:solidFill>
                  <a:schemeClr val="dk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1"/>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lvl1pPr indent="-368935" lvl="0" marL="457200" marR="0" rtl="0" algn="l">
              <a:spcBef>
                <a:spcPts val="580"/>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4" name="Google Shape;14;p21"/>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400" u="none" cap="none" strike="noStrike">
                <a:solidFill>
                  <a:schemeClr val="dk2"/>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2pPr>
            <a:lvl3pPr lvl="2"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3pPr>
            <a:lvl4pPr lvl="3"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4pPr>
            <a:lvl5pPr lvl="4"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5pPr>
            <a:lvl6pPr lvl="5"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6pPr>
            <a:lvl7pPr lvl="6"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7pPr>
            <a:lvl8pPr lvl="7"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8pPr>
            <a:lvl9pPr lvl="8"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5" name="Google Shape;15;p21"/>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2"/>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2pPr>
            <a:lvl3pPr lvl="2"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3pPr>
            <a:lvl4pPr lvl="3"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4pPr>
            <a:lvl5pPr lvl="4"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5pPr>
            <a:lvl6pPr lvl="5"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6pPr>
            <a:lvl7pPr lvl="6"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7pPr>
            <a:lvl8pPr lvl="7"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8pPr>
            <a:lvl9pPr lvl="8"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6" name="Google Shape;16;p21"/>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spcBef>
                <a:spcPts val="0"/>
              </a:spcBef>
              <a:buNone/>
              <a:defRPr b="0" i="0" sz="1400" u="none" cap="none" strike="noStrike">
                <a:solidFill>
                  <a:srgbClr val="FFFFFF"/>
                </a:solidFill>
                <a:latin typeface="Libre Franklin"/>
                <a:ea typeface="Libre Franklin"/>
                <a:cs typeface="Libre Franklin"/>
                <a:sym typeface="Libre Franklin"/>
              </a:defRPr>
            </a:lvl1pPr>
            <a:lvl2pPr indent="0" lvl="1" marL="0" marR="0" rtl="0" algn="ctr">
              <a:spcBef>
                <a:spcPts val="0"/>
              </a:spcBef>
              <a:buNone/>
              <a:defRPr b="0" i="0" sz="1400" u="none" cap="none" strike="noStrike">
                <a:solidFill>
                  <a:srgbClr val="FFFFFF"/>
                </a:solidFill>
                <a:latin typeface="Libre Franklin"/>
                <a:ea typeface="Libre Franklin"/>
                <a:cs typeface="Libre Franklin"/>
                <a:sym typeface="Libre Franklin"/>
              </a:defRPr>
            </a:lvl2pPr>
            <a:lvl3pPr indent="0" lvl="2" marL="0" marR="0" rtl="0" algn="ctr">
              <a:spcBef>
                <a:spcPts val="0"/>
              </a:spcBef>
              <a:buNone/>
              <a:defRPr b="0" i="0" sz="1400" u="none" cap="none" strike="noStrike">
                <a:solidFill>
                  <a:srgbClr val="FFFFFF"/>
                </a:solidFill>
                <a:latin typeface="Libre Franklin"/>
                <a:ea typeface="Libre Franklin"/>
                <a:cs typeface="Libre Franklin"/>
                <a:sym typeface="Libre Franklin"/>
              </a:defRPr>
            </a:lvl3pPr>
            <a:lvl4pPr indent="0" lvl="3" marL="0" marR="0" rtl="0" algn="ctr">
              <a:spcBef>
                <a:spcPts val="0"/>
              </a:spcBef>
              <a:buNone/>
              <a:defRPr b="0" i="0" sz="1400" u="none" cap="none" strike="noStrike">
                <a:solidFill>
                  <a:srgbClr val="FFFFFF"/>
                </a:solidFill>
                <a:latin typeface="Libre Franklin"/>
                <a:ea typeface="Libre Franklin"/>
                <a:cs typeface="Libre Franklin"/>
                <a:sym typeface="Libre Franklin"/>
              </a:defRPr>
            </a:lvl4pPr>
            <a:lvl5pPr indent="0" lvl="4" marL="0" marR="0" rtl="0" algn="ctr">
              <a:spcBef>
                <a:spcPts val="0"/>
              </a:spcBef>
              <a:buNone/>
              <a:defRPr b="0" i="0" sz="1400" u="none" cap="none" strike="noStrike">
                <a:solidFill>
                  <a:srgbClr val="FFFFFF"/>
                </a:solidFill>
                <a:latin typeface="Libre Franklin"/>
                <a:ea typeface="Libre Franklin"/>
                <a:cs typeface="Libre Franklin"/>
                <a:sym typeface="Libre Franklin"/>
              </a:defRPr>
            </a:lvl5pPr>
            <a:lvl6pPr indent="0" lvl="5" marL="0" marR="0" rtl="0" algn="ctr">
              <a:spcBef>
                <a:spcPts val="0"/>
              </a:spcBef>
              <a:buNone/>
              <a:defRPr b="0" i="0" sz="1400" u="none" cap="none" strike="noStrike">
                <a:solidFill>
                  <a:srgbClr val="FFFFFF"/>
                </a:solidFill>
                <a:latin typeface="Libre Franklin"/>
                <a:ea typeface="Libre Franklin"/>
                <a:cs typeface="Libre Franklin"/>
                <a:sym typeface="Libre Franklin"/>
              </a:defRPr>
            </a:lvl6pPr>
            <a:lvl7pPr indent="0" lvl="6" marL="0" marR="0" rtl="0" algn="ctr">
              <a:spcBef>
                <a:spcPts val="0"/>
              </a:spcBef>
              <a:buNone/>
              <a:defRPr b="0" i="0" sz="1400" u="none" cap="none" strike="noStrike">
                <a:solidFill>
                  <a:srgbClr val="FFFFFF"/>
                </a:solidFill>
                <a:latin typeface="Libre Franklin"/>
                <a:ea typeface="Libre Franklin"/>
                <a:cs typeface="Libre Franklin"/>
                <a:sym typeface="Libre Franklin"/>
              </a:defRPr>
            </a:lvl7pPr>
            <a:lvl8pPr indent="0" lvl="7" marL="0" marR="0" rtl="0" algn="ctr">
              <a:spcBef>
                <a:spcPts val="0"/>
              </a:spcBef>
              <a:buNone/>
              <a:defRPr b="0" i="0" sz="1400" u="none" cap="none" strike="noStrike">
                <a:solidFill>
                  <a:srgbClr val="FFFFFF"/>
                </a:solidFill>
                <a:latin typeface="Libre Franklin"/>
                <a:ea typeface="Libre Franklin"/>
                <a:cs typeface="Libre Franklin"/>
                <a:sym typeface="Libre Franklin"/>
              </a:defRPr>
            </a:lvl8pPr>
            <a:lvl9pPr indent="0" lvl="8" marL="0" marR="0" rtl="0" algn="ctr">
              <a:spcBef>
                <a:spcPts val="0"/>
              </a:spcBef>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xy" tx="0" sx="90000" ty="0" sy="90000"/>
        </a:blipFill>
      </p:bgPr>
    </p:bg>
    <p:spTree>
      <p:nvGrpSpPr>
        <p:cNvPr id="101" name="Shape 101"/>
        <p:cNvGrpSpPr/>
        <p:nvPr/>
      </p:nvGrpSpPr>
      <p:grpSpPr>
        <a:xfrm>
          <a:off x="0" y="0"/>
          <a:ext cx="0" cy="0"/>
          <a:chOff x="0" y="0"/>
          <a:chExt cx="0" cy="0"/>
        </a:xfrm>
      </p:grpSpPr>
      <p:sp>
        <p:nvSpPr>
          <p:cNvPr id="102" name="Google Shape;102;p23"/>
          <p:cNvSpPr/>
          <p:nvPr/>
        </p:nvSpPr>
        <p:spPr>
          <a:xfrm>
            <a:off x="-815927" y="-815922"/>
            <a:ext cx="1638887" cy="1638887"/>
          </a:xfrm>
          <a:prstGeom prst="pie">
            <a:avLst>
              <a:gd fmla="val 0" name="adj1"/>
              <a:gd fmla="val 5402120" name="adj2"/>
            </a:avLst>
          </a:prstGeom>
          <a:solidFill>
            <a:srgbClr val="FEF9F3">
              <a:alpha val="32941"/>
            </a:srgbClr>
          </a:solidFill>
          <a:ln cap="rnd" cmpd="sng" w="9525">
            <a:solidFill>
              <a:srgbClr val="D1C19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03" name="Google Shape;103;p23"/>
          <p:cNvSpPr/>
          <p:nvPr/>
        </p:nvSpPr>
        <p:spPr>
          <a:xfrm>
            <a:off x="168816" y="21102"/>
            <a:ext cx="1702191" cy="1702191"/>
          </a:xfrm>
          <a:prstGeom prst="ellipse">
            <a:avLst/>
          </a:prstGeom>
          <a:noFill/>
          <a:ln cap="rnd" cmpd="sng" w="27300">
            <a:solidFill>
              <a:srgbClr val="FFF5DB"/>
            </a:solidFill>
            <a:prstDash val="solid"/>
            <a:round/>
            <a:headEnd len="sm" w="sm" type="none"/>
            <a:tailEnd len="sm" w="sm" type="none"/>
          </a:ln>
          <a:effectLst>
            <a:outerShdw blurRad="25400" rotWithShape="0" algn="tl" dir="5400000" dist="25400">
              <a:srgbClr val="ADA48C">
                <a:alpha val="8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04" name="Google Shape;104;p23"/>
          <p:cNvSpPr/>
          <p:nvPr/>
        </p:nvSpPr>
        <p:spPr>
          <a:xfrm rot="2315675">
            <a:off x="182881" y="1055077"/>
            <a:ext cx="1125717" cy="1102624"/>
          </a:xfrm>
          <a:prstGeom prst="donut">
            <a:avLst>
              <a:gd fmla="val 11833" name="adj"/>
            </a:avLst>
          </a:prstGeom>
          <a:gradFill>
            <a:gsLst>
              <a:gs pos="0">
                <a:srgbClr val="FEFBF4">
                  <a:alpha val="69803"/>
                </a:srgbClr>
              </a:gs>
              <a:gs pos="70000">
                <a:srgbClr val="FFFDF8">
                  <a:alpha val="54901"/>
                </a:srgbClr>
              </a:gs>
              <a:gs pos="100000">
                <a:srgbClr val="EDCF8C">
                  <a:alpha val="60000"/>
                </a:srgbClr>
              </a:gs>
            </a:gsLst>
            <a:path path="circle">
              <a:fillToRect b="100%" l="0%" r="100%" t="0%"/>
            </a:path>
            <a:tileRect b="0%" l="-100%" r="0%" t="-100%"/>
          </a:gradFill>
          <a:ln cap="rnd" cmpd="sng" w="9525">
            <a:solidFill>
              <a:srgbClr val="C5B390"/>
            </a:solidFill>
            <a:prstDash val="solid"/>
            <a:round/>
            <a:headEnd len="sm" w="sm" type="none"/>
            <a:tailEnd len="sm" w="sm" type="none"/>
          </a:ln>
          <a:effectLst>
            <a:outerShdw blurRad="12700" rotWithShape="0" algn="tl" dir="4500000" dist="15000">
              <a:srgbClr val="564E4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05" name="Google Shape;105;p23"/>
          <p:cNvSpPr/>
          <p:nvPr/>
        </p:nvSpPr>
        <p:spPr>
          <a:xfrm>
            <a:off x="1012873" y="-54"/>
            <a:ext cx="8131127" cy="68580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06" name="Google Shape;106;p23"/>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562214"/>
              </a:buClr>
              <a:buSzPts val="4300"/>
              <a:buFont typeface="Gill Sans"/>
              <a:buNone/>
              <a:defRPr b="0" i="0" sz="4300" u="none" cap="none" strike="noStrike">
                <a:solidFill>
                  <a:srgbClr val="562214"/>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7" name="Google Shape;107;p23"/>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a:bodyPr>
          <a:lstStyle>
            <a:lvl1pPr indent="-391160" lvl="0" marL="457200" marR="0" rtl="0" algn="l">
              <a:lnSpc>
                <a:spcPct val="100000"/>
              </a:lnSpc>
              <a:spcBef>
                <a:spcPts val="600"/>
              </a:spcBef>
              <a:spcAft>
                <a:spcPts val="0"/>
              </a:spcAft>
              <a:buClr>
                <a:schemeClr val="accent1"/>
              </a:buClr>
              <a:buSzPts val="2560"/>
              <a:buFont typeface="Noto Sans Symbols"/>
              <a:buChar char="⚫"/>
              <a:defRPr b="0" i="0" sz="3200" u="none" cap="none" strike="noStrike">
                <a:solidFill>
                  <a:schemeClr val="dk1"/>
                </a:solidFill>
                <a:latin typeface="Gill Sans"/>
                <a:ea typeface="Gill Sans"/>
                <a:cs typeface="Gill Sans"/>
                <a:sym typeface="Gill Sans"/>
              </a:defRPr>
            </a:lvl1pPr>
            <a:lvl2pPr indent="-406400" lvl="1" marL="914400" marR="0" rtl="0" algn="l">
              <a:lnSpc>
                <a:spcPct val="100000"/>
              </a:lnSpc>
              <a:spcBef>
                <a:spcPts val="550"/>
              </a:spcBef>
              <a:spcAft>
                <a:spcPts val="0"/>
              </a:spcAft>
              <a:buClr>
                <a:schemeClr val="accent1"/>
              </a:buClr>
              <a:buSzPts val="2800"/>
              <a:buFont typeface="Verdana"/>
              <a:buChar char="◦"/>
              <a:defRPr b="0" i="0" sz="2800" u="none" cap="none" strike="noStrike">
                <a:solidFill>
                  <a:schemeClr val="dk1"/>
                </a:solidFill>
                <a:latin typeface="Gill Sans"/>
                <a:ea typeface="Gill Sans"/>
                <a:cs typeface="Gill Sans"/>
                <a:sym typeface="Gill Sans"/>
              </a:defRPr>
            </a:lvl2pPr>
            <a:lvl3pPr indent="-381000" lvl="2" marL="1371600" marR="0" rtl="0" algn="l">
              <a:lnSpc>
                <a:spcPct val="100000"/>
              </a:lnSpc>
              <a:spcBef>
                <a:spcPts val="480"/>
              </a:spcBef>
              <a:spcAft>
                <a:spcPts val="0"/>
              </a:spcAft>
              <a:buClr>
                <a:schemeClr val="accent2"/>
              </a:buClr>
              <a:buSzPts val="2400"/>
              <a:buFont typeface="Noto Sans Symbols"/>
              <a:buChar char="●"/>
              <a:defRPr b="0" i="0" sz="2400" u="none" cap="none" strike="noStrike">
                <a:solidFill>
                  <a:schemeClr val="dk1"/>
                </a:solidFill>
                <a:latin typeface="Gill Sans"/>
                <a:ea typeface="Gill Sans"/>
                <a:cs typeface="Gill Sans"/>
                <a:sym typeface="Gill Sans"/>
              </a:defRPr>
            </a:lvl3pPr>
            <a:lvl4pPr indent="-355600" lvl="3" marL="1828800" marR="0" rtl="0" algn="l">
              <a:lnSpc>
                <a:spcPct val="100000"/>
              </a:lnSpc>
              <a:spcBef>
                <a:spcPts val="400"/>
              </a:spcBef>
              <a:spcAft>
                <a:spcPts val="0"/>
              </a:spcAft>
              <a:buClr>
                <a:schemeClr val="accent3"/>
              </a:buClr>
              <a:buSzPts val="2000"/>
              <a:buFont typeface="Noto Sans Symbols"/>
              <a:buChar char="●"/>
              <a:defRPr b="0" i="0" sz="2000" u="none" cap="none" strike="noStrike">
                <a:solidFill>
                  <a:schemeClr val="dk1"/>
                </a:solidFill>
                <a:latin typeface="Gill Sans"/>
                <a:ea typeface="Gill Sans"/>
                <a:cs typeface="Gill Sans"/>
                <a:sym typeface="Gill Sans"/>
              </a:defRPr>
            </a:lvl4pPr>
            <a:lvl5pPr indent="-355600" lvl="4" marL="2286000" marR="0" rtl="0" algn="l">
              <a:lnSpc>
                <a:spcPct val="100000"/>
              </a:lnSpc>
              <a:spcBef>
                <a:spcPts val="400"/>
              </a:spcBef>
              <a:spcAft>
                <a:spcPts val="0"/>
              </a:spcAft>
              <a:buClr>
                <a:schemeClr val="accent4"/>
              </a:buClr>
              <a:buSzPts val="2000"/>
              <a:buFont typeface="Noto Sans Symbols"/>
              <a:buChar char="●"/>
              <a:defRPr b="0" i="0" sz="2000" u="none" cap="none" strike="noStrike">
                <a:solidFill>
                  <a:schemeClr val="dk1"/>
                </a:solidFill>
                <a:latin typeface="Gill Sans"/>
                <a:ea typeface="Gill Sans"/>
                <a:cs typeface="Gill Sans"/>
                <a:sym typeface="Gill Sans"/>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9pPr>
          </a:lstStyle>
          <a:p/>
        </p:txBody>
      </p:sp>
      <p:sp>
        <p:nvSpPr>
          <p:cNvPr id="108" name="Google Shape;108;p23"/>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1200" u="none" cap="none" strike="noStrike">
                <a:solidFill>
                  <a:srgbClr val="B3A787"/>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09" name="Google Shape;109;p23"/>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B3A787"/>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10" name="Google Shape;110;p23"/>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1200" u="none" cap="none" strike="noStrike">
                <a:solidFill>
                  <a:srgbClr val="B3A787"/>
                </a:solidFill>
                <a:latin typeface="Gill Sans"/>
                <a:ea typeface="Gill Sans"/>
                <a:cs typeface="Gill Sans"/>
                <a:sym typeface="Gill Sans"/>
              </a:defRPr>
            </a:lvl1pPr>
            <a:lvl2pPr indent="0" lvl="1" marL="0" marR="0" rtl="0" algn="ctr">
              <a:spcBef>
                <a:spcPts val="0"/>
              </a:spcBef>
              <a:buNone/>
              <a:defRPr b="0" i="0" sz="1200" u="none" cap="none" strike="noStrike">
                <a:solidFill>
                  <a:srgbClr val="B3A787"/>
                </a:solidFill>
                <a:latin typeface="Gill Sans"/>
                <a:ea typeface="Gill Sans"/>
                <a:cs typeface="Gill Sans"/>
                <a:sym typeface="Gill Sans"/>
              </a:defRPr>
            </a:lvl2pPr>
            <a:lvl3pPr indent="0" lvl="2" marL="0" marR="0" rtl="0" algn="ctr">
              <a:spcBef>
                <a:spcPts val="0"/>
              </a:spcBef>
              <a:buNone/>
              <a:defRPr b="0" i="0" sz="1200" u="none" cap="none" strike="noStrike">
                <a:solidFill>
                  <a:srgbClr val="B3A787"/>
                </a:solidFill>
                <a:latin typeface="Gill Sans"/>
                <a:ea typeface="Gill Sans"/>
                <a:cs typeface="Gill Sans"/>
                <a:sym typeface="Gill Sans"/>
              </a:defRPr>
            </a:lvl3pPr>
            <a:lvl4pPr indent="0" lvl="3" marL="0" marR="0" rtl="0" algn="ctr">
              <a:spcBef>
                <a:spcPts val="0"/>
              </a:spcBef>
              <a:buNone/>
              <a:defRPr b="0" i="0" sz="1200" u="none" cap="none" strike="noStrike">
                <a:solidFill>
                  <a:srgbClr val="B3A787"/>
                </a:solidFill>
                <a:latin typeface="Gill Sans"/>
                <a:ea typeface="Gill Sans"/>
                <a:cs typeface="Gill Sans"/>
                <a:sym typeface="Gill Sans"/>
              </a:defRPr>
            </a:lvl4pPr>
            <a:lvl5pPr indent="0" lvl="4" marL="0" marR="0" rtl="0" algn="ctr">
              <a:spcBef>
                <a:spcPts val="0"/>
              </a:spcBef>
              <a:buNone/>
              <a:defRPr b="0" i="0" sz="1200" u="none" cap="none" strike="noStrike">
                <a:solidFill>
                  <a:srgbClr val="B3A787"/>
                </a:solidFill>
                <a:latin typeface="Gill Sans"/>
                <a:ea typeface="Gill Sans"/>
                <a:cs typeface="Gill Sans"/>
                <a:sym typeface="Gill Sans"/>
              </a:defRPr>
            </a:lvl5pPr>
            <a:lvl6pPr indent="0" lvl="5" marL="0" marR="0" rtl="0" algn="ctr">
              <a:spcBef>
                <a:spcPts val="0"/>
              </a:spcBef>
              <a:buNone/>
              <a:defRPr b="0" i="0" sz="1200" u="none" cap="none" strike="noStrike">
                <a:solidFill>
                  <a:srgbClr val="B3A787"/>
                </a:solidFill>
                <a:latin typeface="Gill Sans"/>
                <a:ea typeface="Gill Sans"/>
                <a:cs typeface="Gill Sans"/>
                <a:sym typeface="Gill Sans"/>
              </a:defRPr>
            </a:lvl6pPr>
            <a:lvl7pPr indent="0" lvl="6" marL="0" marR="0" rtl="0" algn="ctr">
              <a:spcBef>
                <a:spcPts val="0"/>
              </a:spcBef>
              <a:buNone/>
              <a:defRPr b="0" i="0" sz="1200" u="none" cap="none" strike="noStrike">
                <a:solidFill>
                  <a:srgbClr val="B3A787"/>
                </a:solidFill>
                <a:latin typeface="Gill Sans"/>
                <a:ea typeface="Gill Sans"/>
                <a:cs typeface="Gill Sans"/>
                <a:sym typeface="Gill Sans"/>
              </a:defRPr>
            </a:lvl7pPr>
            <a:lvl8pPr indent="0" lvl="7" marL="0" marR="0" rtl="0" algn="ctr">
              <a:spcBef>
                <a:spcPts val="0"/>
              </a:spcBef>
              <a:buNone/>
              <a:defRPr b="0" i="0" sz="1200" u="none" cap="none" strike="noStrike">
                <a:solidFill>
                  <a:srgbClr val="B3A787"/>
                </a:solidFill>
                <a:latin typeface="Gill Sans"/>
                <a:ea typeface="Gill Sans"/>
                <a:cs typeface="Gill Sans"/>
                <a:sym typeface="Gill Sans"/>
              </a:defRPr>
            </a:lvl8pPr>
            <a:lvl9pPr indent="0" lvl="8" marL="0" marR="0" rtl="0" algn="ctr">
              <a:spcBef>
                <a:spcPts val="0"/>
              </a:spcBef>
              <a:buNone/>
              <a:defRPr b="0" i="0" sz="1200" u="none" cap="none" strike="noStrike">
                <a:solidFill>
                  <a:srgbClr val="B3A787"/>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
        <p:nvSpPr>
          <p:cNvPr id="111" name="Google Shape;111;p23"/>
          <p:cNvSpPr/>
          <p:nvPr/>
        </p:nvSpPr>
        <p:spPr>
          <a:xfrm>
            <a:off x="1014984" y="-54"/>
            <a:ext cx="73152" cy="6858054"/>
          </a:xfrm>
          <a:prstGeom prst="rect">
            <a:avLst/>
          </a:prstGeom>
          <a:solidFill>
            <a:schemeClr val="lt1"/>
          </a:solidFill>
          <a:ln>
            <a:noFill/>
          </a:ln>
          <a:effectLst>
            <a:outerShdw blurRad="38550" rotWithShape="0" algn="tl" dir="10800000" dist="38000">
              <a:srgbClr val="6F6A5F">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
          <p:cNvSpPr/>
          <p:nvPr>
            <p:ph idx="1" type="subTitle"/>
          </p:nvPr>
        </p:nvSpPr>
        <p:spPr>
          <a:xfrm>
            <a:off x="228600" y="4191000"/>
            <a:ext cx="8686800" cy="1981200"/>
          </a:xfrm>
          <a:prstGeom prst="roundRect">
            <a:avLst>
              <a:gd fmla="val 16667" name="adj"/>
            </a:avLst>
          </a:prstGeom>
          <a:solidFill>
            <a:srgbClr val="F5DBD1"/>
          </a:solidFill>
          <a:ln>
            <a:noFill/>
          </a:ln>
        </p:spPr>
        <p:txBody>
          <a:bodyPr anchorCtr="0" anchor="t" bIns="45700" lIns="91425" spcFirstLastPara="1" rIns="91425" wrap="square" tIns="45700">
            <a:normAutofit/>
          </a:bodyPr>
          <a:lstStyle/>
          <a:p>
            <a:pPr indent="0" lvl="0" marL="0" rtl="0" algn="r">
              <a:spcBef>
                <a:spcPts val="0"/>
              </a:spcBef>
              <a:spcAft>
                <a:spcPts val="0"/>
              </a:spcAft>
              <a:buSzPts val="1785"/>
              <a:buNone/>
            </a:pPr>
            <a:r>
              <a:rPr b="1" lang="en-US" sz="2100">
                <a:solidFill>
                  <a:schemeClr val="dk1"/>
                </a:solidFill>
                <a:latin typeface="Arial"/>
                <a:ea typeface="Arial"/>
                <a:cs typeface="Arial"/>
                <a:sym typeface="Arial"/>
              </a:rPr>
              <a:t>Disampaikan oleh  : </a:t>
            </a:r>
            <a:endParaRPr/>
          </a:p>
          <a:p>
            <a:pPr indent="0" lvl="0" marL="0" rtl="0" algn="r">
              <a:lnSpc>
                <a:spcPct val="80000"/>
              </a:lnSpc>
              <a:spcBef>
                <a:spcPts val="580"/>
              </a:spcBef>
              <a:spcAft>
                <a:spcPts val="0"/>
              </a:spcAft>
              <a:buSzPts val="1785"/>
              <a:buNone/>
            </a:pPr>
            <a:r>
              <a:rPr b="1" lang="en-US" sz="2100">
                <a:solidFill>
                  <a:schemeClr val="dk1"/>
                </a:solidFill>
                <a:latin typeface="Arial"/>
                <a:ea typeface="Arial"/>
                <a:cs typeface="Arial"/>
                <a:sym typeface="Arial"/>
              </a:rPr>
              <a:t>Bidang Bina Administrasi dan Aparatur Pemerintahan Kalurahan</a:t>
            </a:r>
            <a:endParaRPr b="1" sz="2100">
              <a:solidFill>
                <a:schemeClr val="dk1"/>
              </a:solidFill>
              <a:latin typeface="Arial"/>
              <a:ea typeface="Arial"/>
              <a:cs typeface="Arial"/>
              <a:sym typeface="Arial"/>
            </a:endParaRPr>
          </a:p>
          <a:p>
            <a:pPr indent="0" lvl="0" marL="0" rtl="0" algn="r">
              <a:spcBef>
                <a:spcPts val="580"/>
              </a:spcBef>
              <a:spcAft>
                <a:spcPts val="0"/>
              </a:spcAft>
              <a:buSzPts val="1785"/>
              <a:buNone/>
            </a:pPr>
            <a:r>
              <a:rPr b="1" lang="en-US" sz="2100">
                <a:solidFill>
                  <a:schemeClr val="dk1"/>
                </a:solidFill>
                <a:latin typeface="Arial"/>
                <a:ea typeface="Arial"/>
                <a:cs typeface="Arial"/>
                <a:sym typeface="Arial"/>
              </a:rPr>
              <a:t>DPMKP2KB Kab. Gunungkidul</a:t>
            </a:r>
            <a:endParaRPr b="1" sz="2100">
              <a:solidFill>
                <a:schemeClr val="dk1"/>
              </a:solidFill>
              <a:latin typeface="Arial"/>
              <a:ea typeface="Arial"/>
              <a:cs typeface="Arial"/>
              <a:sym typeface="Arial"/>
            </a:endParaRPr>
          </a:p>
          <a:p>
            <a:pPr indent="0" lvl="0" marL="0" rtl="0" algn="r">
              <a:spcBef>
                <a:spcPts val="580"/>
              </a:spcBef>
              <a:spcAft>
                <a:spcPts val="0"/>
              </a:spcAft>
              <a:buSzPts val="1785"/>
              <a:buNone/>
            </a:pPr>
            <a:r>
              <a:rPr b="1" lang="en-US" sz="2100">
                <a:solidFill>
                  <a:schemeClr val="dk1"/>
                </a:solidFill>
                <a:latin typeface="Arial"/>
                <a:ea typeface="Arial"/>
                <a:cs typeface="Arial"/>
                <a:sym typeface="Arial"/>
              </a:rPr>
              <a:t>Wonosari, 02 Februari 2026</a:t>
            </a:r>
            <a:endParaRPr/>
          </a:p>
        </p:txBody>
      </p:sp>
      <p:sp>
        <p:nvSpPr>
          <p:cNvPr id="197" name="Google Shape;197;p1"/>
          <p:cNvSpPr txBox="1"/>
          <p:nvPr>
            <p:ph type="ctrTitle"/>
          </p:nvPr>
        </p:nvSpPr>
        <p:spPr>
          <a:xfrm>
            <a:off x="1676400" y="1447800"/>
            <a:ext cx="5791200" cy="1470025"/>
          </a:xfrm>
          <a:prstGeom prst="rect">
            <a:avLst/>
          </a:prstGeom>
          <a:noFill/>
          <a:ln>
            <a:noFill/>
          </a:ln>
        </p:spPr>
        <p:txBody>
          <a:bodyPr anchorCtr="0" anchor="ctr" bIns="91425" lIns="91425" spcFirstLastPara="1" rIns="91425" wrap="square" tIns="45700">
            <a:normAutofit fontScale="90000"/>
          </a:bodyPr>
          <a:lstStyle/>
          <a:p>
            <a:pPr indent="0" lvl="0" marL="0" rtl="0" algn="ctr">
              <a:spcBef>
                <a:spcPts val="0"/>
              </a:spcBef>
              <a:spcAft>
                <a:spcPts val="0"/>
              </a:spcAft>
              <a:buClr>
                <a:srgbClr val="FFFFFF"/>
              </a:buClr>
              <a:buSzPct val="100000"/>
              <a:buFont typeface="Cambria"/>
              <a:buNone/>
            </a:pPr>
            <a:r>
              <a:rPr b="1" lang="en-US" sz="3600">
                <a:latin typeface="Cambria"/>
                <a:ea typeface="Cambria"/>
                <a:cs typeface="Cambria"/>
                <a:sym typeface="Cambria"/>
              </a:rPr>
              <a:t>ADMINISTRASI PEMERINTAHAN KALURAHAN</a:t>
            </a:r>
            <a:endParaRPr sz="3600">
              <a:latin typeface="Cambria"/>
              <a:ea typeface="Cambria"/>
              <a:cs typeface="Cambria"/>
              <a:sym typeface="Cambria"/>
            </a:endParaRPr>
          </a:p>
        </p:txBody>
      </p:sp>
      <p:sp>
        <p:nvSpPr>
          <p:cNvPr id="198" name="Google Shape;198;p1"/>
          <p:cNvSpPr/>
          <p:nvPr/>
        </p:nvSpPr>
        <p:spPr>
          <a:xfrm>
            <a:off x="15766" y="3124200"/>
            <a:ext cx="9067800" cy="762000"/>
          </a:xfrm>
          <a:prstGeom prst="horizontalScroll">
            <a:avLst>
              <a:gd fmla="val 12500" name="adj"/>
            </a:avLst>
          </a:prstGeom>
          <a:solidFill>
            <a:srgbClr val="F4B19A"/>
          </a:solidFill>
          <a:ln cap="flat" cmpd="sng" w="12700">
            <a:solidFill>
              <a:srgbClr val="9934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200" u="none" cap="none" strike="noStrike">
                <a:solidFill>
                  <a:schemeClr val="dk1"/>
                </a:solidFill>
                <a:latin typeface="Libre Baskerville"/>
                <a:ea typeface="Libre Baskerville"/>
                <a:cs typeface="Libre Baskerville"/>
                <a:sym typeface="Libre Baskerville"/>
              </a:rPr>
              <a:t>Menurut Perbup Nomor 11 Tahun 2023 tentang Administrasi Pemerintahan Kalurahan</a:t>
            </a:r>
            <a:endParaRPr b="0" i="0" sz="2200" u="none" cap="none" strike="noStrike">
              <a:solidFill>
                <a:schemeClr val="dk1"/>
              </a:solidFill>
              <a:latin typeface="Libre Baskerville"/>
              <a:ea typeface="Libre Baskerville"/>
              <a:cs typeface="Libre Baskerville"/>
              <a:sym typeface="Libre Baskerville"/>
            </a:endParaRPr>
          </a:p>
        </p:txBody>
      </p:sp>
    </p:spTree>
  </p:cSld>
  <p:clrMapOvr>
    <a:masterClrMapping/>
  </p:clrMapOvr>
  <p:transition>
    <p:split orient="vert" dir="in"/>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0"/>
          <p:cNvSpPr txBox="1"/>
          <p:nvPr>
            <p:ph idx="1" type="body"/>
          </p:nvPr>
        </p:nvSpPr>
        <p:spPr>
          <a:xfrm>
            <a:off x="1019694" y="1945178"/>
            <a:ext cx="7620000" cy="3810000"/>
          </a:xfrm>
          <a:prstGeom prst="rect">
            <a:avLst/>
          </a:prstGeom>
          <a:noFill/>
          <a:ln>
            <a:noFill/>
          </a:ln>
        </p:spPr>
        <p:txBody>
          <a:bodyPr anchorCtr="0" anchor="t" bIns="45700" lIns="91425" spcFirstLastPara="1" rIns="91425" wrap="square" tIns="45700">
            <a:normAutofit/>
          </a:bodyPr>
          <a:lstStyle/>
          <a:p>
            <a:pPr indent="-514350" lvl="0" marL="596646" rtl="0" algn="just">
              <a:lnSpc>
                <a:spcPct val="100000"/>
              </a:lnSpc>
              <a:spcBef>
                <a:spcPts val="0"/>
              </a:spcBef>
              <a:spcAft>
                <a:spcPts val="0"/>
              </a:spcAft>
              <a:buClr>
                <a:schemeClr val="dk1"/>
              </a:buClr>
              <a:buSzPts val="3200"/>
              <a:buFont typeface="Gill Sans"/>
              <a:buAutoNum type="alphaLcPeriod"/>
            </a:pPr>
            <a:r>
              <a:rPr lang="en-US"/>
              <a:t>buku rencana kerja pembangunan Kalurahan;</a:t>
            </a:r>
            <a:endParaRPr/>
          </a:p>
          <a:p>
            <a:pPr indent="-514350" lvl="0" marL="596646" rtl="0" algn="just">
              <a:lnSpc>
                <a:spcPct val="100000"/>
              </a:lnSpc>
              <a:spcBef>
                <a:spcPts val="600"/>
              </a:spcBef>
              <a:spcAft>
                <a:spcPts val="0"/>
              </a:spcAft>
              <a:buClr>
                <a:schemeClr val="dk1"/>
              </a:buClr>
              <a:buSzPts val="3200"/>
              <a:buFont typeface="Gill Sans"/>
              <a:buAutoNum type="alphaLcPeriod"/>
            </a:pPr>
            <a:r>
              <a:rPr lang="en-US"/>
              <a:t>buku kegiatan pembangunan;</a:t>
            </a:r>
            <a:endParaRPr/>
          </a:p>
          <a:p>
            <a:pPr indent="-514350" lvl="0" marL="596646" rtl="0" algn="just">
              <a:lnSpc>
                <a:spcPct val="100000"/>
              </a:lnSpc>
              <a:spcBef>
                <a:spcPts val="600"/>
              </a:spcBef>
              <a:spcAft>
                <a:spcPts val="0"/>
              </a:spcAft>
              <a:buClr>
                <a:schemeClr val="dk1"/>
              </a:buClr>
              <a:buSzPts val="3200"/>
              <a:buFont typeface="Gill Sans"/>
              <a:buAutoNum type="alphaLcPeriod"/>
            </a:pPr>
            <a:r>
              <a:rPr lang="en-US"/>
              <a:t>buku inventarisasi hasil-hasil pembangunan; dan</a:t>
            </a:r>
            <a:endParaRPr/>
          </a:p>
          <a:p>
            <a:pPr indent="-514350" lvl="0" marL="596646" rtl="0" algn="just">
              <a:lnSpc>
                <a:spcPct val="100000"/>
              </a:lnSpc>
              <a:spcBef>
                <a:spcPts val="600"/>
              </a:spcBef>
              <a:spcAft>
                <a:spcPts val="0"/>
              </a:spcAft>
              <a:buClr>
                <a:schemeClr val="dk1"/>
              </a:buClr>
              <a:buSzPts val="3200"/>
              <a:buFont typeface="Gill Sans"/>
              <a:buAutoNum type="alphaLcPeriod"/>
            </a:pPr>
            <a:r>
              <a:rPr lang="en-US"/>
              <a:t>buku kader pendampingan dan pemberdayaan masyarakat.</a:t>
            </a:r>
            <a:endParaRPr>
              <a:latin typeface="Cambria"/>
              <a:ea typeface="Cambria"/>
              <a:cs typeface="Cambria"/>
              <a:sym typeface="Cambria"/>
            </a:endParaRPr>
          </a:p>
        </p:txBody>
      </p:sp>
      <p:sp>
        <p:nvSpPr>
          <p:cNvPr id="254" name="Google Shape;254;p10"/>
          <p:cNvSpPr/>
          <p:nvPr/>
        </p:nvSpPr>
        <p:spPr>
          <a:xfrm>
            <a:off x="1019694" y="124691"/>
            <a:ext cx="6270568" cy="1396538"/>
          </a:xfrm>
          <a:prstGeom prst="homePlate">
            <a:avLst>
              <a:gd fmla="val 50000" name="adj"/>
            </a:avLst>
          </a:prstGeom>
          <a:solidFill>
            <a:srgbClr val="FFF0CD"/>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chemeClr val="dk2"/>
                </a:solidFill>
                <a:latin typeface="Arial"/>
                <a:ea typeface="Arial"/>
                <a:cs typeface="Arial"/>
                <a:sym typeface="Arial"/>
              </a:rPr>
              <a:t>BENTUK ADMINISTRASI PEMBANGUNAN</a:t>
            </a:r>
            <a:endParaRPr b="1" sz="3600">
              <a:solidFill>
                <a:schemeClr val="dk2"/>
              </a:solidFill>
              <a:latin typeface="Arial"/>
              <a:ea typeface="Arial"/>
              <a:cs typeface="Arial"/>
              <a:sym typeface="Arial"/>
            </a:endParaRPr>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1"/>
          <p:cNvSpPr txBox="1"/>
          <p:nvPr>
            <p:ph idx="1" type="body"/>
          </p:nvPr>
        </p:nvSpPr>
        <p:spPr>
          <a:xfrm>
            <a:off x="1019694" y="2028305"/>
            <a:ext cx="7620000" cy="3200400"/>
          </a:xfrm>
          <a:prstGeom prst="rect">
            <a:avLst/>
          </a:prstGeom>
          <a:noFill/>
          <a:ln>
            <a:noFill/>
          </a:ln>
        </p:spPr>
        <p:txBody>
          <a:bodyPr anchorCtr="0" anchor="t" bIns="45700" lIns="91425" spcFirstLastPara="1" rIns="91425" wrap="square" tIns="45700">
            <a:normAutofit fontScale="92500" lnSpcReduction="10000"/>
          </a:bodyPr>
          <a:lstStyle/>
          <a:p>
            <a:pPr indent="-514350" lvl="0" marL="596646" rtl="0" algn="l">
              <a:lnSpc>
                <a:spcPct val="100000"/>
              </a:lnSpc>
              <a:spcBef>
                <a:spcPts val="0"/>
              </a:spcBef>
              <a:spcAft>
                <a:spcPts val="0"/>
              </a:spcAft>
              <a:buClr>
                <a:schemeClr val="dk1"/>
              </a:buClr>
              <a:buSzPct val="100000"/>
              <a:buFont typeface="Gill Sans"/>
              <a:buAutoNum type="alphaLcPeriod"/>
            </a:pPr>
            <a:r>
              <a:rPr lang="en-US"/>
              <a:t>kegiatan badan musyawarah Kalurahan dalam buku administrasi Bamuskal;</a:t>
            </a:r>
            <a:endParaRPr/>
          </a:p>
          <a:p>
            <a:pPr indent="-514350" lvl="0" marL="596646" rtl="0" algn="l">
              <a:lnSpc>
                <a:spcPct val="100000"/>
              </a:lnSpc>
              <a:spcBef>
                <a:spcPts val="600"/>
              </a:spcBef>
              <a:spcAft>
                <a:spcPts val="0"/>
              </a:spcAft>
              <a:buClr>
                <a:schemeClr val="dk1"/>
              </a:buClr>
              <a:buSzPct val="100000"/>
              <a:buFont typeface="Gill Sans"/>
              <a:buAutoNum type="alphaLcPeriod"/>
            </a:pPr>
            <a:r>
              <a:rPr lang="en-US"/>
              <a:t>kegiatan musyawarah Kalurahan dalam buku  musyawarah Kalurahan; dan </a:t>
            </a:r>
            <a:endParaRPr/>
          </a:p>
          <a:p>
            <a:pPr indent="-514350" lvl="0" marL="596646" rtl="0" algn="l">
              <a:lnSpc>
                <a:spcPct val="100000"/>
              </a:lnSpc>
              <a:spcBef>
                <a:spcPts val="600"/>
              </a:spcBef>
              <a:spcAft>
                <a:spcPts val="0"/>
              </a:spcAft>
              <a:buClr>
                <a:schemeClr val="dk1"/>
              </a:buClr>
              <a:buSzPct val="100000"/>
              <a:buFont typeface="Gill Sans"/>
              <a:buAutoNum type="alphaLcPeriod"/>
            </a:pPr>
            <a:r>
              <a:rPr lang="en-US"/>
              <a:t>kegiatan lembaga kemasyarakatan Kalurahan dalam buku lembaga kemasyarakatan Kalurahan.</a:t>
            </a:r>
            <a:endParaRPr>
              <a:latin typeface="Cambria"/>
              <a:ea typeface="Cambria"/>
              <a:cs typeface="Cambria"/>
              <a:sym typeface="Cambria"/>
            </a:endParaRPr>
          </a:p>
        </p:txBody>
      </p:sp>
      <p:sp>
        <p:nvSpPr>
          <p:cNvPr id="260" name="Google Shape;260;p11"/>
          <p:cNvSpPr/>
          <p:nvPr/>
        </p:nvSpPr>
        <p:spPr>
          <a:xfrm>
            <a:off x="1019694" y="124691"/>
            <a:ext cx="6270568" cy="1396538"/>
          </a:xfrm>
          <a:prstGeom prst="homePlate">
            <a:avLst>
              <a:gd fmla="val 50000" name="adj"/>
            </a:avLst>
          </a:prstGeom>
          <a:solidFill>
            <a:srgbClr val="FFF0CD"/>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chemeClr val="dk2"/>
                </a:solidFill>
                <a:latin typeface="Arial"/>
                <a:ea typeface="Arial"/>
                <a:cs typeface="Arial"/>
                <a:sym typeface="Arial"/>
              </a:rPr>
              <a:t>BENTUK ADMINISTRASI LAINNYA</a:t>
            </a:r>
            <a:endParaRPr b="1" sz="3600">
              <a:solidFill>
                <a:schemeClr val="dk2"/>
              </a:solidFill>
              <a:latin typeface="Arial"/>
              <a:ea typeface="Arial"/>
              <a:cs typeface="Arial"/>
              <a:sym typeface="Arial"/>
            </a:endParaRPr>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2"/>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70000" lnSpcReduction="20000"/>
          </a:bodyPr>
          <a:lstStyle/>
          <a:p>
            <a:pPr indent="0" lvl="0" marL="82296" rtl="0" algn="l">
              <a:lnSpc>
                <a:spcPct val="100000"/>
              </a:lnSpc>
              <a:spcBef>
                <a:spcPts val="0"/>
              </a:spcBef>
              <a:spcAft>
                <a:spcPts val="0"/>
              </a:spcAft>
              <a:buSzPct val="80000"/>
              <a:buNone/>
            </a:pPr>
            <a:r>
              <a:rPr lang="en-US"/>
              <a:t>a.	buku agenda surat masuk; </a:t>
            </a:r>
            <a:endParaRPr/>
          </a:p>
          <a:p>
            <a:pPr indent="0" lvl="0" marL="82296" rtl="0" algn="l">
              <a:lnSpc>
                <a:spcPct val="100000"/>
              </a:lnSpc>
              <a:spcBef>
                <a:spcPts val="600"/>
              </a:spcBef>
              <a:spcAft>
                <a:spcPts val="0"/>
              </a:spcAft>
              <a:buSzPct val="80000"/>
              <a:buNone/>
            </a:pPr>
            <a:r>
              <a:rPr lang="en-US"/>
              <a:t>b.	buku agenda surat keluar; </a:t>
            </a:r>
            <a:endParaRPr/>
          </a:p>
          <a:p>
            <a:pPr indent="0" lvl="0" marL="82296" rtl="0" algn="l">
              <a:lnSpc>
                <a:spcPct val="100000"/>
              </a:lnSpc>
              <a:spcBef>
                <a:spcPts val="600"/>
              </a:spcBef>
              <a:spcAft>
                <a:spcPts val="0"/>
              </a:spcAft>
              <a:buSzPct val="80000"/>
              <a:buNone/>
            </a:pPr>
            <a:r>
              <a:rPr lang="en-US"/>
              <a:t>c.	buku ekspedisi; </a:t>
            </a:r>
            <a:endParaRPr/>
          </a:p>
          <a:p>
            <a:pPr indent="0" lvl="0" marL="82296" rtl="0" algn="l">
              <a:lnSpc>
                <a:spcPct val="100000"/>
              </a:lnSpc>
              <a:spcBef>
                <a:spcPts val="600"/>
              </a:spcBef>
              <a:spcAft>
                <a:spcPts val="0"/>
              </a:spcAft>
              <a:buSzPct val="80000"/>
              <a:buNone/>
            </a:pPr>
            <a:r>
              <a:rPr lang="en-US"/>
              <a:t>d.	buku data inventarisasi barang Bamuskal; </a:t>
            </a:r>
            <a:endParaRPr/>
          </a:p>
          <a:p>
            <a:pPr indent="0" lvl="0" marL="82296" rtl="0" algn="l">
              <a:lnSpc>
                <a:spcPct val="100000"/>
              </a:lnSpc>
              <a:spcBef>
                <a:spcPts val="600"/>
              </a:spcBef>
              <a:spcAft>
                <a:spcPts val="0"/>
              </a:spcAft>
              <a:buSzPct val="80000"/>
              <a:buNone/>
            </a:pPr>
            <a:r>
              <a:rPr lang="en-US"/>
              <a:t>e.	buku laporan keuangan badan musyawarah Kalurahan; </a:t>
            </a:r>
            <a:endParaRPr/>
          </a:p>
          <a:p>
            <a:pPr indent="0" lvl="0" marL="82296" rtl="0" algn="l">
              <a:lnSpc>
                <a:spcPct val="100000"/>
              </a:lnSpc>
              <a:spcBef>
                <a:spcPts val="600"/>
              </a:spcBef>
              <a:spcAft>
                <a:spcPts val="0"/>
              </a:spcAft>
              <a:buSzPct val="80000"/>
              <a:buNone/>
            </a:pPr>
            <a:r>
              <a:rPr lang="en-US"/>
              <a:t>f.	buku tamu badan musyawarah Kalurahan; </a:t>
            </a:r>
            <a:endParaRPr/>
          </a:p>
          <a:p>
            <a:pPr indent="0" lvl="0" marL="82296" rtl="0" algn="l">
              <a:lnSpc>
                <a:spcPct val="100000"/>
              </a:lnSpc>
              <a:spcBef>
                <a:spcPts val="600"/>
              </a:spcBef>
              <a:spcAft>
                <a:spcPts val="0"/>
              </a:spcAft>
              <a:buSzPct val="80000"/>
              <a:buNone/>
            </a:pPr>
            <a:r>
              <a:rPr lang="en-US"/>
              <a:t>g.	buku data anggota badan musyawarah Kalurahan; </a:t>
            </a:r>
            <a:endParaRPr/>
          </a:p>
          <a:p>
            <a:pPr indent="0" lvl="0" marL="82296" rtl="0" algn="l">
              <a:lnSpc>
                <a:spcPct val="100000"/>
              </a:lnSpc>
              <a:spcBef>
                <a:spcPts val="600"/>
              </a:spcBef>
              <a:spcAft>
                <a:spcPts val="0"/>
              </a:spcAft>
              <a:buSzPct val="80000"/>
              <a:buNone/>
            </a:pPr>
            <a:r>
              <a:rPr lang="en-US"/>
              <a:t>h.	buku kegiatan badan musyawarah Kalurahan; </a:t>
            </a:r>
            <a:endParaRPr/>
          </a:p>
          <a:p>
            <a:pPr indent="0" lvl="0" marL="82296" rtl="0" algn="l">
              <a:lnSpc>
                <a:spcPct val="100000"/>
              </a:lnSpc>
              <a:spcBef>
                <a:spcPts val="600"/>
              </a:spcBef>
              <a:spcAft>
                <a:spcPts val="0"/>
              </a:spcAft>
              <a:buSzPct val="80000"/>
              <a:buNone/>
            </a:pPr>
            <a:r>
              <a:rPr lang="en-US"/>
              <a:t>i.	buku data aspirasi badan musyawarah Kalurahan; </a:t>
            </a:r>
            <a:endParaRPr/>
          </a:p>
          <a:p>
            <a:pPr indent="0" lvl="0" marL="82296" rtl="0" algn="l">
              <a:lnSpc>
                <a:spcPct val="100000"/>
              </a:lnSpc>
              <a:spcBef>
                <a:spcPts val="600"/>
              </a:spcBef>
              <a:spcAft>
                <a:spcPts val="0"/>
              </a:spcAft>
              <a:buSzPct val="80000"/>
              <a:buNone/>
            </a:pPr>
            <a:r>
              <a:rPr lang="en-US"/>
              <a:t>j.	buku daftar hadir badan musyawarah Kalurahan; </a:t>
            </a:r>
            <a:endParaRPr/>
          </a:p>
          <a:p>
            <a:pPr indent="0" lvl="0" marL="82296" rtl="0" algn="l">
              <a:lnSpc>
                <a:spcPct val="100000"/>
              </a:lnSpc>
              <a:spcBef>
                <a:spcPts val="600"/>
              </a:spcBef>
              <a:spcAft>
                <a:spcPts val="0"/>
              </a:spcAft>
              <a:buSzPct val="80000"/>
              <a:buNone/>
            </a:pPr>
            <a:r>
              <a:rPr lang="en-US"/>
              <a:t>k.	buku notulen rapat badan musyawarah Kalurahan; </a:t>
            </a:r>
            <a:endParaRPr/>
          </a:p>
          <a:p>
            <a:pPr indent="-312738" lvl="0" marL="393700" rtl="0" algn="l">
              <a:lnSpc>
                <a:spcPct val="100000"/>
              </a:lnSpc>
              <a:spcBef>
                <a:spcPts val="600"/>
              </a:spcBef>
              <a:spcAft>
                <a:spcPts val="0"/>
              </a:spcAft>
              <a:buSzPct val="80000"/>
              <a:buNone/>
            </a:pPr>
            <a:r>
              <a:rPr lang="en-US"/>
              <a:t>l.	buku data peraturan/keputusan Bamuskal; dan</a:t>
            </a:r>
            <a:endParaRPr/>
          </a:p>
          <a:p>
            <a:pPr indent="0" lvl="0" marL="82296" rtl="0" algn="l">
              <a:lnSpc>
                <a:spcPct val="100000"/>
              </a:lnSpc>
              <a:spcBef>
                <a:spcPts val="600"/>
              </a:spcBef>
              <a:spcAft>
                <a:spcPts val="0"/>
              </a:spcAft>
              <a:buSzPct val="80000"/>
              <a:buNone/>
            </a:pPr>
            <a:r>
              <a:rPr lang="en-US"/>
              <a:t>m.	buku peraturan Kalurahan</a:t>
            </a:r>
            <a:endParaRPr/>
          </a:p>
        </p:txBody>
      </p:sp>
      <p:sp>
        <p:nvSpPr>
          <p:cNvPr id="266" name="Google Shape;266;p12"/>
          <p:cNvSpPr/>
          <p:nvPr/>
        </p:nvSpPr>
        <p:spPr>
          <a:xfrm>
            <a:off x="1019694" y="124691"/>
            <a:ext cx="6528262" cy="1094509"/>
          </a:xfrm>
          <a:prstGeom prst="homePlate">
            <a:avLst>
              <a:gd fmla="val 50000" name="adj"/>
            </a:avLst>
          </a:prstGeom>
          <a:solidFill>
            <a:srgbClr val="FFF0CD"/>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dk2"/>
                </a:solidFill>
                <a:latin typeface="Arial"/>
                <a:ea typeface="Arial"/>
                <a:cs typeface="Arial"/>
                <a:sym typeface="Arial"/>
              </a:rPr>
              <a:t>ADMINISTRASI BAMUSKAL</a:t>
            </a:r>
            <a:endParaRPr b="1" sz="3600">
              <a:solidFill>
                <a:schemeClr val="dk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3"/>
          <p:cNvSpPr txBox="1"/>
          <p:nvPr>
            <p:ph idx="1" type="body"/>
          </p:nvPr>
        </p:nvSpPr>
        <p:spPr>
          <a:xfrm>
            <a:off x="1019694" y="1474124"/>
            <a:ext cx="7301346" cy="3621578"/>
          </a:xfrm>
          <a:prstGeom prst="rect">
            <a:avLst/>
          </a:prstGeom>
          <a:noFill/>
          <a:ln>
            <a:noFill/>
          </a:ln>
        </p:spPr>
        <p:txBody>
          <a:bodyPr anchorCtr="0" anchor="t" bIns="45700" lIns="91425" spcFirstLastPara="1" rIns="91425" wrap="square" tIns="45700">
            <a:normAutofit/>
          </a:bodyPr>
          <a:lstStyle/>
          <a:p>
            <a:pPr indent="0" lvl="0" marL="82296" rtl="0" algn="just">
              <a:lnSpc>
                <a:spcPct val="100000"/>
              </a:lnSpc>
              <a:spcBef>
                <a:spcPts val="0"/>
              </a:spcBef>
              <a:spcAft>
                <a:spcPts val="0"/>
              </a:spcAft>
              <a:buSzPts val="2560"/>
              <a:buNone/>
            </a:pPr>
            <a:r>
              <a:rPr lang="en-US"/>
              <a:t>Administrasi kegiatan musyawarah Kalurahan, minimal meliputi :</a:t>
            </a:r>
            <a:endParaRPr/>
          </a:p>
          <a:p>
            <a:pPr indent="0" lvl="0" marL="539750" rtl="0" algn="l">
              <a:lnSpc>
                <a:spcPct val="100000"/>
              </a:lnSpc>
              <a:spcBef>
                <a:spcPts val="600"/>
              </a:spcBef>
              <a:spcAft>
                <a:spcPts val="0"/>
              </a:spcAft>
              <a:buSzPts val="2560"/>
              <a:buNone/>
            </a:pPr>
            <a:r>
              <a:rPr lang="en-US"/>
              <a:t>a. buku notulen musyawarah Kalurahan; </a:t>
            </a:r>
            <a:endParaRPr/>
          </a:p>
          <a:p>
            <a:pPr indent="0" lvl="0" marL="539750" rtl="0" algn="l">
              <a:lnSpc>
                <a:spcPct val="100000"/>
              </a:lnSpc>
              <a:spcBef>
                <a:spcPts val="600"/>
              </a:spcBef>
              <a:spcAft>
                <a:spcPts val="0"/>
              </a:spcAft>
              <a:buSzPts val="2560"/>
              <a:buNone/>
            </a:pPr>
            <a:r>
              <a:rPr lang="en-US"/>
              <a:t>b. berita acara hasil musyawarah; dan</a:t>
            </a:r>
            <a:endParaRPr/>
          </a:p>
          <a:p>
            <a:pPr indent="0" lvl="0" marL="539750" rtl="0" algn="l">
              <a:lnSpc>
                <a:spcPct val="100000"/>
              </a:lnSpc>
              <a:spcBef>
                <a:spcPts val="600"/>
              </a:spcBef>
              <a:spcAft>
                <a:spcPts val="0"/>
              </a:spcAft>
              <a:buSzPts val="2560"/>
              <a:buNone/>
            </a:pPr>
            <a:r>
              <a:rPr lang="en-US"/>
              <a:t>c. daftar hadir peserta musyawarah.</a:t>
            </a:r>
            <a:endParaRPr/>
          </a:p>
        </p:txBody>
      </p:sp>
      <p:sp>
        <p:nvSpPr>
          <p:cNvPr id="272" name="Google Shape;272;p13"/>
          <p:cNvSpPr/>
          <p:nvPr/>
        </p:nvSpPr>
        <p:spPr>
          <a:xfrm>
            <a:off x="1019694" y="124691"/>
            <a:ext cx="6528262" cy="1094509"/>
          </a:xfrm>
          <a:prstGeom prst="homePlate">
            <a:avLst>
              <a:gd fmla="val 50000" name="adj"/>
            </a:avLst>
          </a:prstGeom>
          <a:solidFill>
            <a:srgbClr val="FFF0CD"/>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dk2"/>
                </a:solidFill>
                <a:latin typeface="Arial"/>
                <a:ea typeface="Arial"/>
                <a:cs typeface="Arial"/>
                <a:sym typeface="Arial"/>
              </a:rPr>
              <a:t>ADMINISTRASI MUSKAL</a:t>
            </a:r>
            <a:endParaRPr b="1" sz="3600">
              <a:solidFill>
                <a:schemeClr val="dk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4"/>
          <p:cNvSpPr txBox="1"/>
          <p:nvPr>
            <p:ph idx="1" type="body"/>
          </p:nvPr>
        </p:nvSpPr>
        <p:spPr>
          <a:xfrm>
            <a:off x="1019694" y="1397924"/>
            <a:ext cx="7498080" cy="4800600"/>
          </a:xfrm>
          <a:prstGeom prst="rect">
            <a:avLst/>
          </a:prstGeom>
          <a:noFill/>
          <a:ln>
            <a:noFill/>
          </a:ln>
        </p:spPr>
        <p:txBody>
          <a:bodyPr anchorCtr="0" anchor="t" bIns="45700" lIns="91425" spcFirstLastPara="1" rIns="91425" wrap="square" tIns="45700">
            <a:normAutofit fontScale="92500"/>
          </a:bodyPr>
          <a:lstStyle/>
          <a:p>
            <a:pPr indent="0" lvl="0" marL="82296" rtl="0" algn="just">
              <a:lnSpc>
                <a:spcPct val="100000"/>
              </a:lnSpc>
              <a:spcBef>
                <a:spcPts val="0"/>
              </a:spcBef>
              <a:spcAft>
                <a:spcPts val="0"/>
              </a:spcAft>
              <a:buSzPct val="80000"/>
              <a:buNone/>
            </a:pPr>
            <a:r>
              <a:rPr lang="en-US"/>
              <a:t>Adminsitrasi kegiatan lembaga kemasyarakatan Kalurahan, minimal meliputi :</a:t>
            </a:r>
            <a:endParaRPr/>
          </a:p>
          <a:p>
            <a:pPr indent="0" lvl="0" marL="539750" rtl="0" algn="l">
              <a:lnSpc>
                <a:spcPct val="100000"/>
              </a:lnSpc>
              <a:spcBef>
                <a:spcPts val="600"/>
              </a:spcBef>
              <a:spcAft>
                <a:spcPts val="0"/>
              </a:spcAft>
              <a:buSzPct val="80000"/>
              <a:buNone/>
            </a:pPr>
            <a:r>
              <a:rPr lang="en-US"/>
              <a:t>a. 	buku administrasi persuratan; </a:t>
            </a:r>
            <a:endParaRPr/>
          </a:p>
          <a:p>
            <a:pPr indent="0" lvl="0" marL="539750" rtl="0" algn="l">
              <a:lnSpc>
                <a:spcPct val="100000"/>
              </a:lnSpc>
              <a:spcBef>
                <a:spcPts val="600"/>
              </a:spcBef>
              <a:spcAft>
                <a:spcPts val="0"/>
              </a:spcAft>
              <a:buSzPct val="80000"/>
              <a:buNone/>
            </a:pPr>
            <a:r>
              <a:rPr lang="en-US"/>
              <a:t>b.	buku data inventarisasi barang;</a:t>
            </a:r>
            <a:endParaRPr/>
          </a:p>
          <a:p>
            <a:pPr indent="0" lvl="0" marL="539750" rtl="0" algn="l">
              <a:lnSpc>
                <a:spcPct val="100000"/>
              </a:lnSpc>
              <a:spcBef>
                <a:spcPts val="600"/>
              </a:spcBef>
              <a:spcAft>
                <a:spcPts val="0"/>
              </a:spcAft>
              <a:buSzPct val="80000"/>
              <a:buNone/>
            </a:pPr>
            <a:r>
              <a:rPr lang="en-US"/>
              <a:t>c.	buku laporan keuangan;</a:t>
            </a:r>
            <a:endParaRPr/>
          </a:p>
          <a:p>
            <a:pPr indent="0" lvl="0" marL="539750" rtl="0" algn="l">
              <a:lnSpc>
                <a:spcPct val="100000"/>
              </a:lnSpc>
              <a:spcBef>
                <a:spcPts val="600"/>
              </a:spcBef>
              <a:spcAft>
                <a:spcPts val="0"/>
              </a:spcAft>
              <a:buSzPct val="80000"/>
              <a:buNone/>
            </a:pPr>
            <a:r>
              <a:rPr lang="en-US"/>
              <a:t>d.	buku data anggota/pengurus;</a:t>
            </a:r>
            <a:endParaRPr/>
          </a:p>
          <a:p>
            <a:pPr indent="0" lvl="0" marL="539750" rtl="0" algn="l">
              <a:lnSpc>
                <a:spcPct val="100000"/>
              </a:lnSpc>
              <a:spcBef>
                <a:spcPts val="600"/>
              </a:spcBef>
              <a:spcAft>
                <a:spcPts val="0"/>
              </a:spcAft>
              <a:buSzPct val="80000"/>
              <a:buNone/>
            </a:pPr>
            <a:r>
              <a:rPr lang="en-US"/>
              <a:t>e.	buku kegiatan;</a:t>
            </a:r>
            <a:endParaRPr/>
          </a:p>
          <a:p>
            <a:pPr indent="0" lvl="0" marL="539750" rtl="0" algn="l">
              <a:lnSpc>
                <a:spcPct val="100000"/>
              </a:lnSpc>
              <a:spcBef>
                <a:spcPts val="600"/>
              </a:spcBef>
              <a:spcAft>
                <a:spcPts val="0"/>
              </a:spcAft>
              <a:buSzPct val="80000"/>
              <a:buNone/>
            </a:pPr>
            <a:r>
              <a:rPr lang="en-US"/>
              <a:t>f.	buku daftar hadir rapat; dan </a:t>
            </a:r>
            <a:endParaRPr/>
          </a:p>
          <a:p>
            <a:pPr indent="0" lvl="0" marL="539750" rtl="0" algn="l">
              <a:lnSpc>
                <a:spcPct val="100000"/>
              </a:lnSpc>
              <a:spcBef>
                <a:spcPts val="600"/>
              </a:spcBef>
              <a:spcAft>
                <a:spcPts val="0"/>
              </a:spcAft>
              <a:buSzPct val="80000"/>
              <a:buNone/>
            </a:pPr>
            <a:r>
              <a:rPr lang="en-US"/>
              <a:t>g.	buku notulen rapat.</a:t>
            </a:r>
            <a:endParaRPr/>
          </a:p>
        </p:txBody>
      </p:sp>
      <p:sp>
        <p:nvSpPr>
          <p:cNvPr id="278" name="Google Shape;278;p14"/>
          <p:cNvSpPr/>
          <p:nvPr/>
        </p:nvSpPr>
        <p:spPr>
          <a:xfrm>
            <a:off x="1019694" y="124691"/>
            <a:ext cx="6528262" cy="1094509"/>
          </a:xfrm>
          <a:prstGeom prst="homePlate">
            <a:avLst>
              <a:gd fmla="val 50000" name="adj"/>
            </a:avLst>
          </a:prstGeom>
          <a:solidFill>
            <a:srgbClr val="FFF0CD"/>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dk2"/>
                </a:solidFill>
                <a:latin typeface="Arial"/>
                <a:ea typeface="Arial"/>
                <a:cs typeface="Arial"/>
                <a:sym typeface="Arial"/>
              </a:rPr>
              <a:t>ADMINISTRASI LEMBAGA</a:t>
            </a:r>
            <a:endParaRPr b="1" sz="3600">
              <a:solidFill>
                <a:schemeClr val="dk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5"/>
          <p:cNvSpPr txBox="1"/>
          <p:nvPr>
            <p:ph idx="1" type="body"/>
          </p:nvPr>
        </p:nvSpPr>
        <p:spPr>
          <a:xfrm>
            <a:off x="947650" y="1543396"/>
            <a:ext cx="7930343" cy="4191000"/>
          </a:xfrm>
          <a:prstGeom prst="rect">
            <a:avLst/>
          </a:prstGeom>
          <a:noFill/>
          <a:ln>
            <a:noFill/>
          </a:ln>
        </p:spPr>
        <p:txBody>
          <a:bodyPr anchorCtr="0" anchor="t" bIns="45700" lIns="91425" spcFirstLastPara="1" rIns="91425" wrap="square" tIns="45700">
            <a:normAutofit fontScale="92500" lnSpcReduction="20000"/>
          </a:bodyPr>
          <a:lstStyle/>
          <a:p>
            <a:pPr indent="-283464" lvl="0" marL="365760" rtl="0" algn="just">
              <a:lnSpc>
                <a:spcPct val="100000"/>
              </a:lnSpc>
              <a:spcBef>
                <a:spcPts val="0"/>
              </a:spcBef>
              <a:spcAft>
                <a:spcPts val="0"/>
              </a:spcAft>
              <a:buSzPct val="80000"/>
              <a:buChar char="⚫"/>
            </a:pPr>
            <a:r>
              <a:rPr lang="en-US"/>
              <a:t>Pemerintah Kalurahan yang telah selesai melakukan pencatatan buku Administrasi Pemerintahan Kalurahan melaporkan kepada Bupati sesuai dengan ketentuan peraturan perundang-undangan.</a:t>
            </a:r>
            <a:endParaRPr/>
          </a:p>
          <a:p>
            <a:pPr indent="-283464" lvl="0" marL="365760" rtl="0" algn="just">
              <a:lnSpc>
                <a:spcPct val="100000"/>
              </a:lnSpc>
              <a:spcBef>
                <a:spcPts val="600"/>
              </a:spcBef>
              <a:spcAft>
                <a:spcPts val="0"/>
              </a:spcAft>
              <a:buSzPct val="80000"/>
              <a:buChar char="⚫"/>
            </a:pPr>
            <a:r>
              <a:rPr lang="en-US"/>
              <a:t>Laporan sebagaimana dimaksud disampaikan melalui Panewu paling lambat bulan Februari tahun berikutnya dan ditembuskan kepada Perangkat Daerah yang menyelenggarakan urusan pemerintahan di bidang Pemerintahan Kalurahan dan pemberdayaan masyarakat.</a:t>
            </a:r>
            <a:endParaRPr>
              <a:latin typeface="Cambria"/>
              <a:ea typeface="Cambria"/>
              <a:cs typeface="Cambria"/>
              <a:sym typeface="Cambria"/>
            </a:endParaRPr>
          </a:p>
        </p:txBody>
      </p:sp>
      <p:sp>
        <p:nvSpPr>
          <p:cNvPr id="284" name="Google Shape;284;p15"/>
          <p:cNvSpPr/>
          <p:nvPr/>
        </p:nvSpPr>
        <p:spPr>
          <a:xfrm>
            <a:off x="1019695" y="124691"/>
            <a:ext cx="5339542" cy="1094509"/>
          </a:xfrm>
          <a:prstGeom prst="homePlate">
            <a:avLst>
              <a:gd fmla="val 50000" name="adj"/>
            </a:avLst>
          </a:prstGeom>
          <a:solidFill>
            <a:srgbClr val="FFF0CD"/>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chemeClr val="dk2"/>
                </a:solidFill>
                <a:latin typeface="Arial"/>
                <a:ea typeface="Arial"/>
                <a:cs typeface="Arial"/>
                <a:sym typeface="Arial"/>
              </a:rPr>
              <a:t>PELAPORAN</a:t>
            </a:r>
            <a:endParaRPr b="1" sz="4400">
              <a:solidFill>
                <a:schemeClr val="dk2"/>
              </a:solidFill>
              <a:latin typeface="Arial"/>
              <a:ea typeface="Arial"/>
              <a:cs typeface="Arial"/>
              <a:sym typeface="Arial"/>
            </a:endParaRPr>
          </a:p>
        </p:txBody>
      </p:sp>
    </p:spTree>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6"/>
          <p:cNvSpPr txBox="1"/>
          <p:nvPr>
            <p:ph type="title"/>
          </p:nvPr>
        </p:nvSpPr>
        <p:spPr>
          <a:xfrm>
            <a:off x="1013877" y="274638"/>
            <a:ext cx="8171688" cy="792162"/>
          </a:xfrm>
          <a:prstGeom prst="rect">
            <a:avLst/>
          </a:prstGeom>
          <a:solidFill>
            <a:schemeClr val="lt2"/>
          </a:solid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562214"/>
              </a:buClr>
              <a:buSzPct val="100000"/>
              <a:buFont typeface="Gill Sans"/>
              <a:buNone/>
            </a:pPr>
            <a:r>
              <a:rPr lang="en-US"/>
              <a:t>PEMBINAAN DAN PENGAWASAN</a:t>
            </a:r>
            <a:endParaRPr/>
          </a:p>
        </p:txBody>
      </p:sp>
      <p:sp>
        <p:nvSpPr>
          <p:cNvPr id="290" name="Google Shape;290;p16"/>
          <p:cNvSpPr txBox="1"/>
          <p:nvPr>
            <p:ph idx="1" type="body"/>
          </p:nvPr>
        </p:nvSpPr>
        <p:spPr>
          <a:xfrm>
            <a:off x="1013876" y="1143000"/>
            <a:ext cx="7919811" cy="5334000"/>
          </a:xfrm>
          <a:prstGeom prst="rect">
            <a:avLst/>
          </a:prstGeom>
          <a:noFill/>
          <a:ln>
            <a:noFill/>
          </a:ln>
        </p:spPr>
        <p:txBody>
          <a:bodyPr anchorCtr="0" anchor="t" bIns="45700" lIns="91425" spcFirstLastPara="1" rIns="91425" wrap="square" tIns="45700">
            <a:noAutofit/>
          </a:bodyPr>
          <a:lstStyle/>
          <a:p>
            <a:pPr indent="0" lvl="0" marL="0" rtl="0" algn="just">
              <a:lnSpc>
                <a:spcPct val="110000"/>
              </a:lnSpc>
              <a:spcBef>
                <a:spcPts val="0"/>
              </a:spcBef>
              <a:spcAft>
                <a:spcPts val="0"/>
              </a:spcAft>
              <a:buSzPts val="1760"/>
              <a:buNone/>
            </a:pPr>
            <a:r>
              <a:rPr lang="en-US" sz="2200"/>
              <a:t>Bupati melakukan pembinaan dan pengawasan terhadap pelaksanaan Administrasi Pemerintahan Kalurahan di Daerah, meliputi :</a:t>
            </a:r>
            <a:endParaRPr/>
          </a:p>
          <a:p>
            <a:pPr indent="-457200" lvl="1" marL="981075" rtl="0" algn="l">
              <a:lnSpc>
                <a:spcPct val="100000"/>
              </a:lnSpc>
              <a:spcBef>
                <a:spcPts val="550"/>
              </a:spcBef>
              <a:spcAft>
                <a:spcPts val="0"/>
              </a:spcAft>
              <a:buClr>
                <a:schemeClr val="dk1"/>
              </a:buClr>
              <a:buSzPts val="2200"/>
              <a:buFont typeface="Gill Sans"/>
              <a:buAutoNum type="alphaLcPeriod"/>
            </a:pPr>
            <a:r>
              <a:rPr lang="en-US" sz="2200"/>
              <a:t>menetapkan pengaturan yang berkaitan dengan penyelenggaraan Administrasi Pemerintahan Kalurahan; </a:t>
            </a:r>
            <a:endParaRPr sz="2200"/>
          </a:p>
          <a:p>
            <a:pPr indent="-457200" lvl="1" marL="981075" rtl="0" algn="l">
              <a:lnSpc>
                <a:spcPct val="100000"/>
              </a:lnSpc>
              <a:spcBef>
                <a:spcPts val="550"/>
              </a:spcBef>
              <a:spcAft>
                <a:spcPts val="0"/>
              </a:spcAft>
              <a:buClr>
                <a:schemeClr val="dk1"/>
              </a:buClr>
              <a:buSzPts val="2200"/>
              <a:buFont typeface="Gill Sans"/>
              <a:buAutoNum type="alphaLcPeriod"/>
            </a:pPr>
            <a:r>
              <a:rPr lang="en-US" sz="2200"/>
              <a:t>memberikan pedoman teknis penyelenggaraan Administrasi Pemerintahan Kalurahan; </a:t>
            </a:r>
            <a:endParaRPr sz="2200"/>
          </a:p>
          <a:p>
            <a:pPr indent="-457200" lvl="1" marL="981075" rtl="0" algn="l">
              <a:lnSpc>
                <a:spcPct val="100000"/>
              </a:lnSpc>
              <a:spcBef>
                <a:spcPts val="550"/>
              </a:spcBef>
              <a:spcAft>
                <a:spcPts val="0"/>
              </a:spcAft>
              <a:buClr>
                <a:schemeClr val="dk1"/>
              </a:buClr>
              <a:buSzPts val="2200"/>
              <a:buFont typeface="Gill Sans"/>
              <a:buAutoNum type="alphaLcPeriod"/>
            </a:pPr>
            <a:r>
              <a:rPr lang="en-US" sz="2200"/>
              <a:t>melakukan evaluasi dan pengawasan penyelenggaraan Administrasi Pemerintahan Kalurahan; </a:t>
            </a:r>
            <a:endParaRPr sz="2200"/>
          </a:p>
          <a:p>
            <a:pPr indent="-457200" lvl="1" marL="981075" rtl="0" algn="l">
              <a:lnSpc>
                <a:spcPct val="100000"/>
              </a:lnSpc>
              <a:spcBef>
                <a:spcPts val="550"/>
              </a:spcBef>
              <a:spcAft>
                <a:spcPts val="0"/>
              </a:spcAft>
              <a:buClr>
                <a:schemeClr val="dk1"/>
              </a:buClr>
              <a:buSzPts val="2200"/>
              <a:buFont typeface="Gill Sans"/>
              <a:buAutoNum type="alphaLcPeriod"/>
            </a:pPr>
            <a:r>
              <a:rPr lang="en-US" sz="2200"/>
              <a:t>memberikan bimbingan, supervisi dan konsultasi penyelenggaraan Administrasi Pemerintahan Kalurahan;  dan</a:t>
            </a:r>
            <a:endParaRPr sz="2200"/>
          </a:p>
          <a:p>
            <a:pPr indent="-457200" lvl="1" marL="981075" rtl="0" algn="l">
              <a:lnSpc>
                <a:spcPct val="100000"/>
              </a:lnSpc>
              <a:spcBef>
                <a:spcPts val="550"/>
              </a:spcBef>
              <a:spcAft>
                <a:spcPts val="0"/>
              </a:spcAft>
              <a:buClr>
                <a:schemeClr val="dk1"/>
              </a:buClr>
              <a:buSzPts val="2200"/>
              <a:buFont typeface="Gill Sans"/>
              <a:buAutoNum type="alphaLcPeriod"/>
            </a:pPr>
            <a:r>
              <a:rPr lang="en-US" sz="2200"/>
              <a:t>memberikan sanksi kepada Lurah yang tidak menyelenggarakan Administrasi Pemerintahan Kalurahan sesuai dengan ketentuan peraturan perundang-undangan.</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7"/>
          <p:cNvSpPr txBox="1"/>
          <p:nvPr>
            <p:ph type="title"/>
          </p:nvPr>
        </p:nvSpPr>
        <p:spPr>
          <a:xfrm>
            <a:off x="1013877" y="274638"/>
            <a:ext cx="8171688" cy="792162"/>
          </a:xfrm>
          <a:prstGeom prst="rect">
            <a:avLst/>
          </a:prstGeom>
          <a:solidFill>
            <a:schemeClr val="lt2"/>
          </a:solid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562214"/>
              </a:buClr>
              <a:buSzPct val="100000"/>
              <a:buFont typeface="Gill Sans"/>
              <a:buNone/>
            </a:pPr>
            <a:r>
              <a:rPr lang="en-US"/>
              <a:t>PEMBINAAN DAN PENGAWASAN</a:t>
            </a:r>
            <a:endParaRPr/>
          </a:p>
        </p:txBody>
      </p:sp>
      <p:sp>
        <p:nvSpPr>
          <p:cNvPr id="296" name="Google Shape;296;p17"/>
          <p:cNvSpPr txBox="1"/>
          <p:nvPr>
            <p:ph idx="1" type="body"/>
          </p:nvPr>
        </p:nvSpPr>
        <p:spPr>
          <a:xfrm>
            <a:off x="1013876" y="1143000"/>
            <a:ext cx="7919811" cy="5334000"/>
          </a:xfrm>
          <a:prstGeom prst="rect">
            <a:avLst/>
          </a:prstGeom>
          <a:noFill/>
          <a:ln>
            <a:noFill/>
          </a:ln>
        </p:spPr>
        <p:txBody>
          <a:bodyPr anchorCtr="0" anchor="t" bIns="45700" lIns="91425" spcFirstLastPara="1" rIns="91425" wrap="square" tIns="45700">
            <a:noAutofit/>
          </a:bodyPr>
          <a:lstStyle/>
          <a:p>
            <a:pPr indent="0" lvl="0" marL="0" rtl="0" algn="just">
              <a:lnSpc>
                <a:spcPct val="110000"/>
              </a:lnSpc>
              <a:spcBef>
                <a:spcPts val="0"/>
              </a:spcBef>
              <a:spcAft>
                <a:spcPts val="0"/>
              </a:spcAft>
              <a:buSzPts val="1760"/>
              <a:buNone/>
            </a:pPr>
            <a:r>
              <a:rPr lang="en-US" sz="2200"/>
              <a:t>Dalam melaksanakan pembinaan dan pengawasan Administrasi Pemerintahan Kalurahan berupa :</a:t>
            </a:r>
            <a:endParaRPr/>
          </a:p>
          <a:p>
            <a:pPr indent="-514350" lvl="1" marL="628650" rtl="0" algn="just">
              <a:lnSpc>
                <a:spcPct val="100000"/>
              </a:lnSpc>
              <a:spcBef>
                <a:spcPts val="550"/>
              </a:spcBef>
              <a:spcAft>
                <a:spcPts val="0"/>
              </a:spcAft>
              <a:buClr>
                <a:schemeClr val="dk1"/>
              </a:buClr>
              <a:buSzPts val="2200"/>
              <a:buFont typeface="Gill Sans"/>
              <a:buAutoNum type="alphaLcPeriod"/>
            </a:pPr>
            <a:r>
              <a:rPr lang="en-US" sz="2200"/>
              <a:t>melakukan evaluasi dan pengawasan penyelenggaraan Administrasi Pemerintahan Kalurahan; </a:t>
            </a:r>
            <a:endParaRPr sz="2200"/>
          </a:p>
          <a:p>
            <a:pPr indent="-514350" lvl="1" marL="628650" rtl="0" algn="just">
              <a:lnSpc>
                <a:spcPct val="100000"/>
              </a:lnSpc>
              <a:spcBef>
                <a:spcPts val="550"/>
              </a:spcBef>
              <a:spcAft>
                <a:spcPts val="0"/>
              </a:spcAft>
              <a:buClr>
                <a:schemeClr val="dk1"/>
              </a:buClr>
              <a:buSzPts val="2200"/>
              <a:buFont typeface="Gill Sans"/>
              <a:buAutoNum type="alphaLcPeriod"/>
            </a:pPr>
            <a:r>
              <a:rPr lang="en-US" sz="2200"/>
              <a:t>memberikan bimbingan, supervisi dan konsultasi penyelenggaraan Administrasi Pemerintahan Kalurahan.</a:t>
            </a:r>
            <a:endParaRPr/>
          </a:p>
          <a:p>
            <a:pPr indent="0" lvl="1" marL="0" rtl="0" algn="just">
              <a:lnSpc>
                <a:spcPct val="100000"/>
              </a:lnSpc>
              <a:spcBef>
                <a:spcPts val="550"/>
              </a:spcBef>
              <a:spcAft>
                <a:spcPts val="0"/>
              </a:spcAft>
              <a:buClr>
                <a:schemeClr val="dk1"/>
              </a:buClr>
              <a:buSzPts val="2400"/>
              <a:buNone/>
            </a:pPr>
            <a:r>
              <a:rPr lang="en-US" sz="2400"/>
              <a:t>Bupati melimpahkan kewenangan kepada Panewu, meliputi :</a:t>
            </a:r>
            <a:endParaRPr/>
          </a:p>
          <a:p>
            <a:pPr indent="-547688" lvl="0" marL="628650" rtl="0" algn="just">
              <a:lnSpc>
                <a:spcPct val="100000"/>
              </a:lnSpc>
              <a:spcBef>
                <a:spcPts val="600"/>
              </a:spcBef>
              <a:spcAft>
                <a:spcPts val="0"/>
              </a:spcAft>
              <a:buClr>
                <a:schemeClr val="dk1"/>
              </a:buClr>
              <a:buSzPts val="2200"/>
              <a:buFont typeface="Gill Sans"/>
              <a:buAutoNum type="alphaLcPeriod"/>
            </a:pPr>
            <a:r>
              <a:rPr lang="en-US" sz="2200"/>
              <a:t>memfasilitasi penyelenggaraan Administrasi Pemerintahan Kalurahan; </a:t>
            </a:r>
            <a:endParaRPr sz="2200"/>
          </a:p>
          <a:p>
            <a:pPr indent="-547688" lvl="0" marL="628650" rtl="0" algn="just">
              <a:lnSpc>
                <a:spcPct val="100000"/>
              </a:lnSpc>
              <a:spcBef>
                <a:spcPts val="600"/>
              </a:spcBef>
              <a:spcAft>
                <a:spcPts val="0"/>
              </a:spcAft>
              <a:buClr>
                <a:schemeClr val="dk1"/>
              </a:buClr>
              <a:buSzPts val="2200"/>
              <a:buFont typeface="Gill Sans"/>
              <a:buAutoNum type="alphaLcPeriod"/>
            </a:pPr>
            <a:r>
              <a:rPr lang="en-US" sz="2200"/>
              <a:t>melakukan pengawasan penyelenggaraan Administrasi Pemerintahan Kalurahan; dan</a:t>
            </a:r>
            <a:endParaRPr sz="2200"/>
          </a:p>
          <a:p>
            <a:pPr indent="-547688" lvl="0" marL="628650" rtl="0" algn="just">
              <a:lnSpc>
                <a:spcPct val="100000"/>
              </a:lnSpc>
              <a:spcBef>
                <a:spcPts val="600"/>
              </a:spcBef>
              <a:spcAft>
                <a:spcPts val="0"/>
              </a:spcAft>
              <a:buClr>
                <a:schemeClr val="dk1"/>
              </a:buClr>
              <a:buSzPts val="2200"/>
              <a:buFont typeface="Gill Sans"/>
              <a:buAutoNum type="alphaLcPeriod"/>
            </a:pPr>
            <a:r>
              <a:rPr lang="en-US" sz="2200"/>
              <a:t>memberikan bimbingan, supervisi dan konsultasi penyelenggaraan Administrasi Pemerintahan Kalurahan.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8"/>
          <p:cNvSpPr txBox="1"/>
          <p:nvPr>
            <p:ph type="title"/>
          </p:nvPr>
        </p:nvSpPr>
        <p:spPr>
          <a:xfrm>
            <a:off x="1014153" y="274638"/>
            <a:ext cx="8138160" cy="1143000"/>
          </a:xfrm>
          <a:prstGeom prst="rect">
            <a:avLst/>
          </a:prstGeom>
          <a:solidFill>
            <a:schemeClr val="lt2"/>
          </a:solid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lang="en-US"/>
              <a:t>PEMBIAYAAN</a:t>
            </a:r>
            <a:endParaRPr/>
          </a:p>
        </p:txBody>
      </p:sp>
      <p:sp>
        <p:nvSpPr>
          <p:cNvPr id="302" name="Google Shape;302;p18"/>
          <p:cNvSpPr txBox="1"/>
          <p:nvPr>
            <p:ph idx="1" type="body"/>
          </p:nvPr>
        </p:nvSpPr>
        <p:spPr>
          <a:xfrm>
            <a:off x="1202852" y="1900844"/>
            <a:ext cx="7498080" cy="4114800"/>
          </a:xfrm>
          <a:prstGeom prst="rect">
            <a:avLst/>
          </a:prstGeom>
          <a:noFill/>
          <a:ln>
            <a:noFill/>
          </a:ln>
        </p:spPr>
        <p:txBody>
          <a:bodyPr anchorCtr="0" anchor="t" bIns="45700" lIns="91425" spcFirstLastPara="1" rIns="91425" wrap="square" tIns="45700">
            <a:normAutofit/>
          </a:bodyPr>
          <a:lstStyle/>
          <a:p>
            <a:pPr indent="0" lvl="0" marL="82296" rtl="0" algn="just">
              <a:lnSpc>
                <a:spcPct val="100000"/>
              </a:lnSpc>
              <a:spcBef>
                <a:spcPts val="0"/>
              </a:spcBef>
              <a:spcAft>
                <a:spcPts val="0"/>
              </a:spcAft>
              <a:buSzPts val="2560"/>
              <a:buNone/>
            </a:pPr>
            <a:r>
              <a:rPr lang="en-US"/>
              <a:t>Pembiayaan penyelenggaraan Administrasi Pemerintahan Kalurahan dibebankan pada:</a:t>
            </a:r>
            <a:endParaRPr sz="4000"/>
          </a:p>
          <a:p>
            <a:pPr indent="-458788" lvl="1" marL="715963" rtl="0" algn="l">
              <a:lnSpc>
                <a:spcPct val="100000"/>
              </a:lnSpc>
              <a:spcBef>
                <a:spcPts val="550"/>
              </a:spcBef>
              <a:spcAft>
                <a:spcPts val="0"/>
              </a:spcAft>
              <a:buClr>
                <a:schemeClr val="dk1"/>
              </a:buClr>
              <a:buSzPts val="2800"/>
              <a:buFont typeface="Gill Sans"/>
              <a:buAutoNum type="alphaLcPeriod"/>
            </a:pPr>
            <a:r>
              <a:rPr lang="en-US"/>
              <a:t>anggaran pendapatan dan belanja Daerah;</a:t>
            </a:r>
            <a:endParaRPr/>
          </a:p>
          <a:p>
            <a:pPr indent="-458788" lvl="1" marL="715963" rtl="0" algn="l">
              <a:lnSpc>
                <a:spcPct val="100000"/>
              </a:lnSpc>
              <a:spcBef>
                <a:spcPts val="550"/>
              </a:spcBef>
              <a:spcAft>
                <a:spcPts val="0"/>
              </a:spcAft>
              <a:buClr>
                <a:schemeClr val="dk1"/>
              </a:buClr>
              <a:buSzPts val="2800"/>
              <a:buFont typeface="Gill Sans"/>
              <a:buAutoNum type="alphaLcPeriod"/>
            </a:pPr>
            <a:r>
              <a:rPr lang="en-US"/>
              <a:t>anggaran pendapatan dan belanja Kalurahan; dan/ atau</a:t>
            </a:r>
            <a:endParaRPr/>
          </a:p>
          <a:p>
            <a:pPr indent="-458788" lvl="1" marL="715963" rtl="0" algn="l">
              <a:lnSpc>
                <a:spcPct val="100000"/>
              </a:lnSpc>
              <a:spcBef>
                <a:spcPts val="550"/>
              </a:spcBef>
              <a:spcAft>
                <a:spcPts val="0"/>
              </a:spcAft>
              <a:buClr>
                <a:schemeClr val="dk1"/>
              </a:buClr>
              <a:buSzPts val="2800"/>
              <a:buFont typeface="Gill Sans"/>
              <a:buAutoNum type="alphaLcPeriod"/>
            </a:pPr>
            <a:r>
              <a:rPr lang="en-US"/>
              <a:t>sumber lain yang sah dan tidak mengikat.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9"/>
          <p:cNvSpPr txBox="1"/>
          <p:nvPr>
            <p:ph type="title"/>
          </p:nvPr>
        </p:nvSpPr>
        <p:spPr>
          <a:xfrm>
            <a:off x="1014153" y="274638"/>
            <a:ext cx="8138160" cy="1143000"/>
          </a:xfrm>
          <a:prstGeom prst="rect">
            <a:avLst/>
          </a:prstGeom>
          <a:solidFill>
            <a:srgbClr val="FF0000"/>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300"/>
              <a:buFont typeface="Gill Sans"/>
              <a:buNone/>
            </a:pPr>
            <a:r>
              <a:rPr lang="en-US">
                <a:solidFill>
                  <a:schemeClr val="lt1"/>
                </a:solidFill>
              </a:rPr>
              <a:t>KETENTUAN PERALIHAN</a:t>
            </a:r>
            <a:endParaRPr/>
          </a:p>
        </p:txBody>
      </p:sp>
      <p:sp>
        <p:nvSpPr>
          <p:cNvPr id="308" name="Google Shape;308;p19"/>
          <p:cNvSpPr txBox="1"/>
          <p:nvPr>
            <p:ph idx="1" type="body"/>
          </p:nvPr>
        </p:nvSpPr>
        <p:spPr>
          <a:xfrm>
            <a:off x="1152976" y="1942407"/>
            <a:ext cx="7498080" cy="4114800"/>
          </a:xfrm>
          <a:prstGeom prst="rect">
            <a:avLst/>
          </a:prstGeom>
          <a:noFill/>
          <a:ln>
            <a:noFill/>
          </a:ln>
        </p:spPr>
        <p:txBody>
          <a:bodyPr anchorCtr="0" anchor="t" bIns="45700" lIns="91425" spcFirstLastPara="1" rIns="91425" wrap="square" tIns="45700">
            <a:normAutofit/>
          </a:bodyPr>
          <a:lstStyle/>
          <a:p>
            <a:pPr indent="0" lvl="0" marL="82296" rtl="0" algn="just">
              <a:lnSpc>
                <a:spcPct val="100000"/>
              </a:lnSpc>
              <a:spcBef>
                <a:spcPts val="0"/>
              </a:spcBef>
              <a:spcAft>
                <a:spcPts val="0"/>
              </a:spcAft>
              <a:buSzPts val="2560"/>
              <a:buNone/>
            </a:pPr>
            <a:r>
              <a:rPr lang="en-US"/>
              <a:t>Administrasi Pemerintahan Kalurahan yang telah ada dan masih berlaku sebelum ditetapkannya Peraturan Bupati ini dinyatakan tetap berlaku dan dalam jangka waktu paling lama 1 (satu) tahun harus menyesuaikan dengan Peraturan Bupati ini.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
          <p:cNvSpPr txBox="1"/>
          <p:nvPr>
            <p:ph idx="1" type="body"/>
          </p:nvPr>
        </p:nvSpPr>
        <p:spPr>
          <a:xfrm>
            <a:off x="1028007" y="1752600"/>
            <a:ext cx="7498080" cy="3886200"/>
          </a:xfrm>
          <a:prstGeom prst="rect">
            <a:avLst/>
          </a:prstGeom>
          <a:noFill/>
          <a:ln>
            <a:noFill/>
          </a:ln>
        </p:spPr>
        <p:txBody>
          <a:bodyPr anchorCtr="0" anchor="t" bIns="45700" lIns="91425" spcFirstLastPara="1" rIns="91425" wrap="square" tIns="45700">
            <a:normAutofit lnSpcReduction="10000"/>
          </a:bodyPr>
          <a:lstStyle/>
          <a:p>
            <a:pPr indent="-514350" lvl="0" marL="514350" rtl="0" algn="just">
              <a:lnSpc>
                <a:spcPct val="100000"/>
              </a:lnSpc>
              <a:spcBef>
                <a:spcPts val="0"/>
              </a:spcBef>
              <a:spcAft>
                <a:spcPts val="0"/>
              </a:spcAft>
              <a:buClr>
                <a:schemeClr val="dk1"/>
              </a:buClr>
              <a:buSzPts val="3000"/>
              <a:buFont typeface="Gill Sans"/>
              <a:buAutoNum type="arabicPeriod"/>
            </a:pPr>
            <a:r>
              <a:rPr lang="en-US" sz="3000">
                <a:latin typeface="Cambria"/>
                <a:ea typeface="Cambria"/>
                <a:cs typeface="Cambria"/>
                <a:sym typeface="Cambria"/>
              </a:rPr>
              <a:t>Undang-Undang Nomor  6 Tahun 2014;</a:t>
            </a:r>
            <a:endParaRPr/>
          </a:p>
          <a:p>
            <a:pPr indent="-514350" lvl="0" marL="514350" rtl="0" algn="just">
              <a:lnSpc>
                <a:spcPct val="100000"/>
              </a:lnSpc>
              <a:spcBef>
                <a:spcPts val="600"/>
              </a:spcBef>
              <a:spcAft>
                <a:spcPts val="0"/>
              </a:spcAft>
              <a:buClr>
                <a:schemeClr val="dk1"/>
              </a:buClr>
              <a:buSzPts val="3000"/>
              <a:buFont typeface="Gill Sans"/>
              <a:buAutoNum type="arabicPeriod"/>
            </a:pPr>
            <a:r>
              <a:rPr lang="en-US" sz="3000">
                <a:latin typeface="Cambria"/>
                <a:ea typeface="Cambria"/>
                <a:cs typeface="Cambria"/>
                <a:sym typeface="Cambria"/>
              </a:rPr>
              <a:t>Peraturan Pemerintah Nomor 43 Tahun 2014;</a:t>
            </a:r>
            <a:endParaRPr/>
          </a:p>
          <a:p>
            <a:pPr indent="-514350" lvl="0" marL="514350" rtl="0" algn="just">
              <a:lnSpc>
                <a:spcPct val="100000"/>
              </a:lnSpc>
              <a:spcBef>
                <a:spcPts val="600"/>
              </a:spcBef>
              <a:spcAft>
                <a:spcPts val="0"/>
              </a:spcAft>
              <a:buClr>
                <a:schemeClr val="dk1"/>
              </a:buClr>
              <a:buSzPts val="3000"/>
              <a:buFont typeface="Gill Sans"/>
              <a:buAutoNum type="arabicPeriod"/>
            </a:pPr>
            <a:r>
              <a:rPr lang="en-US" sz="3000">
                <a:latin typeface="Cambria"/>
                <a:ea typeface="Cambria"/>
                <a:cs typeface="Cambria"/>
                <a:sym typeface="Cambria"/>
              </a:rPr>
              <a:t>Peraturan Menteri Dalam Negeri</a:t>
            </a:r>
            <a:br>
              <a:rPr lang="en-US" sz="3000">
                <a:latin typeface="Cambria"/>
                <a:ea typeface="Cambria"/>
                <a:cs typeface="Cambria"/>
                <a:sym typeface="Cambria"/>
              </a:rPr>
            </a:br>
            <a:r>
              <a:rPr lang="en-US" sz="3000">
                <a:latin typeface="Cambria"/>
                <a:ea typeface="Cambria"/>
                <a:cs typeface="Cambria"/>
                <a:sym typeface="Cambria"/>
              </a:rPr>
              <a:t>Nomor 47</a:t>
            </a:r>
            <a:r>
              <a:rPr i="1" lang="en-US" sz="3000">
                <a:latin typeface="Cambria"/>
                <a:ea typeface="Cambria"/>
                <a:cs typeface="Cambria"/>
                <a:sym typeface="Cambria"/>
              </a:rPr>
              <a:t> </a:t>
            </a:r>
            <a:r>
              <a:rPr lang="en-US" sz="3000">
                <a:latin typeface="Cambria"/>
                <a:ea typeface="Cambria"/>
                <a:cs typeface="Cambria"/>
                <a:sym typeface="Cambria"/>
              </a:rPr>
              <a:t>Tahun 2016;</a:t>
            </a:r>
            <a:endParaRPr/>
          </a:p>
          <a:p>
            <a:pPr indent="-514350" lvl="0" marL="514350" rtl="0" algn="just">
              <a:lnSpc>
                <a:spcPct val="100000"/>
              </a:lnSpc>
              <a:spcBef>
                <a:spcPts val="600"/>
              </a:spcBef>
              <a:spcAft>
                <a:spcPts val="0"/>
              </a:spcAft>
              <a:buClr>
                <a:schemeClr val="dk1"/>
              </a:buClr>
              <a:buSzPts val="3000"/>
              <a:buFont typeface="Gill Sans"/>
              <a:buAutoNum type="arabicPeriod"/>
            </a:pPr>
            <a:r>
              <a:rPr lang="en-US" sz="3000">
                <a:latin typeface="Cambria"/>
                <a:ea typeface="Cambria"/>
                <a:cs typeface="Cambria"/>
                <a:sym typeface="Cambria"/>
              </a:rPr>
              <a:t>Peraturan Bupati Gunungkidul Nomor 11                        Tahun 2023 tentang Administrasi Pemerintahan Kalurahan;</a:t>
            </a:r>
            <a:endParaRPr>
              <a:latin typeface="Cambria"/>
              <a:ea typeface="Cambria"/>
              <a:cs typeface="Cambria"/>
              <a:sym typeface="Cambria"/>
            </a:endParaRPr>
          </a:p>
          <a:p>
            <a:pPr indent="-311150" lvl="0" marL="514350" rtl="0" algn="just">
              <a:lnSpc>
                <a:spcPct val="100000"/>
              </a:lnSpc>
              <a:spcBef>
                <a:spcPts val="600"/>
              </a:spcBef>
              <a:spcAft>
                <a:spcPts val="0"/>
              </a:spcAft>
              <a:buClr>
                <a:schemeClr val="dk1"/>
              </a:buClr>
              <a:buSzPts val="3200"/>
              <a:buFont typeface="Gill Sans"/>
              <a:buNone/>
            </a:pPr>
            <a:r>
              <a:t/>
            </a:r>
            <a:endParaRPr>
              <a:latin typeface="Cambria"/>
              <a:ea typeface="Cambria"/>
              <a:cs typeface="Cambria"/>
              <a:sym typeface="Cambria"/>
            </a:endParaRPr>
          </a:p>
        </p:txBody>
      </p:sp>
      <p:sp>
        <p:nvSpPr>
          <p:cNvPr id="204" name="Google Shape;204;p2"/>
          <p:cNvSpPr/>
          <p:nvPr/>
        </p:nvSpPr>
        <p:spPr>
          <a:xfrm>
            <a:off x="1019694" y="124691"/>
            <a:ext cx="5547361" cy="1094509"/>
          </a:xfrm>
          <a:prstGeom prst="homePlate">
            <a:avLst>
              <a:gd fmla="val 50000" name="adj"/>
            </a:avLst>
          </a:prstGeom>
          <a:solidFill>
            <a:srgbClr val="FFF0CD"/>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chemeClr val="dk2"/>
                </a:solidFill>
                <a:latin typeface="Arial"/>
                <a:ea typeface="Arial"/>
                <a:cs typeface="Arial"/>
                <a:sym typeface="Arial"/>
              </a:rPr>
              <a:t>DASAR HUKUM</a:t>
            </a:r>
            <a:endParaRPr b="1" i="0" sz="4000" u="none" cap="none" strike="noStrike">
              <a:solidFill>
                <a:schemeClr val="dk2"/>
              </a:solidFill>
              <a:latin typeface="Arial"/>
              <a:ea typeface="Arial"/>
              <a:cs typeface="Arial"/>
              <a:sym typeface="Arial"/>
            </a:endParaRPr>
          </a:p>
        </p:txBody>
      </p:sp>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312" name="Shape 312"/>
        <p:cNvGrpSpPr/>
        <p:nvPr/>
      </p:nvGrpSpPr>
      <p:grpSpPr>
        <a:xfrm>
          <a:off x="0" y="0"/>
          <a:ext cx="0" cy="0"/>
          <a:chOff x="0" y="0"/>
          <a:chExt cx="0" cy="0"/>
        </a:xfrm>
      </p:grpSpPr>
      <p:sp>
        <p:nvSpPr>
          <p:cNvPr id="313" name="Google Shape;313;p20"/>
          <p:cNvSpPr txBox="1"/>
          <p:nvPr>
            <p:ph type="title"/>
          </p:nvPr>
        </p:nvSpPr>
        <p:spPr>
          <a:xfrm>
            <a:off x="474519" y="4746566"/>
            <a:ext cx="7696200" cy="1882336"/>
          </a:xfrm>
          <a:prstGeom prst="rect">
            <a:avLst/>
          </a:prstGeom>
          <a:noFill/>
          <a:ln>
            <a:noFill/>
          </a:ln>
        </p:spPr>
        <p:txBody>
          <a:bodyPr anchorCtr="0" anchor="ctr" bIns="45700" lIns="91425" spcFirstLastPara="1" rIns="91425" wrap="square" tIns="45700">
            <a:normAutofit fontScale="90000"/>
          </a:bodyPr>
          <a:lstStyle/>
          <a:p>
            <a:pPr indent="0" lvl="0" marL="400050" rtl="0" algn="ctr">
              <a:spcBef>
                <a:spcPts val="0"/>
              </a:spcBef>
              <a:spcAft>
                <a:spcPts val="0"/>
              </a:spcAft>
              <a:buClr>
                <a:srgbClr val="922122"/>
              </a:buClr>
              <a:buSzPct val="100000"/>
              <a:buFont typeface="Arial"/>
              <a:buNone/>
            </a:pPr>
            <a:r>
              <a:rPr b="1" lang="en-US" sz="6000">
                <a:solidFill>
                  <a:srgbClr val="922122"/>
                </a:solidFill>
                <a:latin typeface="Arial"/>
                <a:ea typeface="Arial"/>
                <a:cs typeface="Arial"/>
                <a:sym typeface="Arial"/>
              </a:rPr>
              <a:t>Cekap Semanten lan</a:t>
            </a:r>
            <a:br>
              <a:rPr b="1" lang="en-US" sz="6000">
                <a:solidFill>
                  <a:srgbClr val="922122"/>
                </a:solidFill>
                <a:latin typeface="Arial"/>
                <a:ea typeface="Arial"/>
                <a:cs typeface="Arial"/>
                <a:sym typeface="Arial"/>
              </a:rPr>
            </a:br>
            <a:r>
              <a:rPr b="1" lang="en-US" sz="6000">
                <a:solidFill>
                  <a:srgbClr val="922122"/>
                </a:solidFill>
                <a:latin typeface="Arial"/>
                <a:ea typeface="Arial"/>
                <a:cs typeface="Arial"/>
                <a:sym typeface="Arial"/>
              </a:rPr>
              <a:t>Matur nuwun</a:t>
            </a:r>
            <a:r>
              <a:rPr b="1" i="1" lang="en-US" sz="6000">
                <a:solidFill>
                  <a:srgbClr val="922122"/>
                </a:solidFill>
                <a:latin typeface="Arial"/>
                <a:ea typeface="Arial"/>
                <a:cs typeface="Arial"/>
                <a:sym typeface="Arial"/>
              </a:rPr>
              <a:t>….</a:t>
            </a:r>
            <a:r>
              <a:rPr b="1" i="1" lang="en-US" sz="4400">
                <a:solidFill>
                  <a:srgbClr val="922122"/>
                </a:solidFill>
                <a:latin typeface="Arial"/>
                <a:ea typeface="Arial"/>
                <a:cs typeface="Arial"/>
                <a:sym typeface="Arial"/>
              </a:rPr>
              <a:t> </a:t>
            </a:r>
            <a:endParaRPr/>
          </a:p>
        </p:txBody>
      </p:sp>
      <p:pic>
        <p:nvPicPr>
          <p:cNvPr id="314" name="Google Shape;314;p20"/>
          <p:cNvPicPr preferRelativeResize="0"/>
          <p:nvPr/>
        </p:nvPicPr>
        <p:blipFill rotWithShape="1">
          <a:blip r:embed="rId3">
            <a:alphaModFix/>
          </a:blip>
          <a:srcRect b="0" l="0" r="0" t="0"/>
          <a:stretch/>
        </p:blipFill>
        <p:spPr>
          <a:xfrm rot="1331690">
            <a:off x="1905821" y="63795"/>
            <a:ext cx="2899190" cy="4433672"/>
          </a:xfrm>
          <a:prstGeom prst="rect">
            <a:avLst/>
          </a:prstGeom>
          <a:noFill/>
          <a:ln>
            <a:noFill/>
          </a:ln>
        </p:spPr>
      </p:pic>
      <p:pic>
        <p:nvPicPr>
          <p:cNvPr id="315" name="Google Shape;315;p20"/>
          <p:cNvPicPr preferRelativeResize="0"/>
          <p:nvPr/>
        </p:nvPicPr>
        <p:blipFill rotWithShape="1">
          <a:blip r:embed="rId3">
            <a:alphaModFix/>
          </a:blip>
          <a:srcRect b="0" l="0" r="0" t="0"/>
          <a:stretch/>
        </p:blipFill>
        <p:spPr>
          <a:xfrm rot="-1380631">
            <a:off x="4216727" y="69343"/>
            <a:ext cx="2899190" cy="443367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13"/>
                                        </p:tgtEl>
                                        <p:attrNameLst>
                                          <p:attrName>style.visibility</p:attrName>
                                        </p:attrNameLst>
                                      </p:cBhvr>
                                      <p:to>
                                        <p:strVal val="visible"/>
                                      </p:to>
                                    </p:set>
                                    <p:anim calcmode="lin" valueType="num">
                                      <p:cBhvr additive="base">
                                        <p:cTn dur="3000"/>
                                        <p:tgtEl>
                                          <p:spTgt spid="31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
          <p:cNvSpPr txBox="1"/>
          <p:nvPr>
            <p:ph idx="1" type="body"/>
          </p:nvPr>
        </p:nvSpPr>
        <p:spPr>
          <a:xfrm>
            <a:off x="304800" y="1295400"/>
            <a:ext cx="8458200" cy="5410200"/>
          </a:xfrm>
          <a:prstGeom prst="rect">
            <a:avLst/>
          </a:prstGeom>
          <a:noFill/>
          <a:ln>
            <a:noFill/>
          </a:ln>
        </p:spPr>
        <p:txBody>
          <a:bodyPr anchorCtr="0" anchor="t" bIns="45700" lIns="91425" spcFirstLastPara="1" rIns="91425" wrap="square" tIns="45700">
            <a:noAutofit/>
          </a:bodyPr>
          <a:lstStyle/>
          <a:p>
            <a:pPr indent="-466725" lvl="3" marL="687388" rtl="0" algn="just">
              <a:lnSpc>
                <a:spcPct val="100000"/>
              </a:lnSpc>
              <a:spcBef>
                <a:spcPts val="0"/>
              </a:spcBef>
              <a:spcAft>
                <a:spcPts val="0"/>
              </a:spcAft>
              <a:buSzPts val="2000"/>
              <a:buFont typeface="Noto Sans Symbols"/>
              <a:buChar char="❖"/>
            </a:pPr>
            <a:r>
              <a:rPr lang="en-US"/>
              <a:t>Administrasi Pemerintahan Kalurahan adalah keseluruhan proses kegiatan pencatatan data dan informasi mengenai Pemerintahan Kalurahan pada buku register Kalurahan.</a:t>
            </a:r>
            <a:endParaRPr/>
          </a:p>
          <a:p>
            <a:pPr indent="-466725" lvl="3" marL="687388" rtl="0" algn="just">
              <a:lnSpc>
                <a:spcPct val="100000"/>
              </a:lnSpc>
              <a:spcBef>
                <a:spcPts val="400"/>
              </a:spcBef>
              <a:spcAft>
                <a:spcPts val="0"/>
              </a:spcAft>
              <a:buSzPts val="2000"/>
              <a:buFont typeface="Noto Sans Symbols"/>
              <a:buChar char="❖"/>
            </a:pPr>
            <a:r>
              <a:rPr lang="en-US"/>
              <a:t>Pemerintahan Kalurahan adalah penyelenggaraan urusan pemerintahan dan kepentingan masyarakat setempat dalam sistem pemerintahan Negara Kesatuan Republik Indonesia.</a:t>
            </a:r>
            <a:endParaRPr/>
          </a:p>
          <a:p>
            <a:pPr indent="-466725" lvl="3" marL="687388" rtl="0" algn="just">
              <a:lnSpc>
                <a:spcPct val="100000"/>
              </a:lnSpc>
              <a:spcBef>
                <a:spcPts val="400"/>
              </a:spcBef>
              <a:spcAft>
                <a:spcPts val="0"/>
              </a:spcAft>
              <a:buSzPts val="2000"/>
              <a:buFont typeface="Noto Sans Symbols"/>
              <a:buChar char="❖"/>
            </a:pPr>
            <a:r>
              <a:rPr lang="en-US"/>
              <a:t>Administrasi Umum adalah pencatatan data dan informasi mengenai kegiatan Pemerintahan Kalurahan pada buku Administrasi Umum.</a:t>
            </a:r>
            <a:endParaRPr/>
          </a:p>
          <a:p>
            <a:pPr indent="-466725" lvl="3" marL="687388" rtl="0" algn="just">
              <a:lnSpc>
                <a:spcPct val="100000"/>
              </a:lnSpc>
              <a:spcBef>
                <a:spcPts val="400"/>
              </a:spcBef>
              <a:spcAft>
                <a:spcPts val="0"/>
              </a:spcAft>
              <a:buSzPts val="2000"/>
              <a:buFont typeface="Noto Sans Symbols"/>
              <a:buChar char="❖"/>
            </a:pPr>
            <a:r>
              <a:rPr lang="en-US"/>
              <a:t>Administrasi Penduduk adalah kegiatan pencatatan data dan informasi mengenai kependudukan pada buku Administrasi Penduduk.</a:t>
            </a:r>
            <a:endParaRPr/>
          </a:p>
          <a:p>
            <a:pPr indent="-466725" lvl="3" marL="687388" rtl="0" algn="just">
              <a:lnSpc>
                <a:spcPct val="100000"/>
              </a:lnSpc>
              <a:spcBef>
                <a:spcPts val="400"/>
              </a:spcBef>
              <a:spcAft>
                <a:spcPts val="0"/>
              </a:spcAft>
              <a:buSzPts val="2000"/>
              <a:buFont typeface="Noto Sans Symbols"/>
              <a:buChar char="❖"/>
            </a:pPr>
            <a:r>
              <a:rPr lang="en-US"/>
              <a:t>Administrasi Keuangan adalah kegiatan pencatatan data dan informasi mengenai pengelolaan keuangan Kalurahan pada buku Administrasi Keuangan.</a:t>
            </a:r>
            <a:endParaRPr/>
          </a:p>
          <a:p>
            <a:pPr indent="-466725" lvl="3" marL="687388" rtl="0" algn="just">
              <a:lnSpc>
                <a:spcPct val="100000"/>
              </a:lnSpc>
              <a:spcBef>
                <a:spcPts val="400"/>
              </a:spcBef>
              <a:spcAft>
                <a:spcPts val="0"/>
              </a:spcAft>
              <a:buSzPts val="2000"/>
              <a:buFont typeface="Noto Sans Symbols"/>
              <a:buChar char="❖"/>
            </a:pPr>
            <a:r>
              <a:rPr lang="en-US"/>
              <a:t>Administrasi Pembangunan adalah kegiatan pencatatan data dan informasi pelaksanaan pembangunan dan pemberdayaan masyarakat pada buku Administrasi Pembangunan.</a:t>
            </a:r>
            <a:endParaRPr/>
          </a:p>
        </p:txBody>
      </p:sp>
      <p:sp>
        <p:nvSpPr>
          <p:cNvPr id="210" name="Google Shape;210;p3"/>
          <p:cNvSpPr/>
          <p:nvPr/>
        </p:nvSpPr>
        <p:spPr>
          <a:xfrm>
            <a:off x="1019694" y="124691"/>
            <a:ext cx="5547361" cy="1094509"/>
          </a:xfrm>
          <a:prstGeom prst="homePlate">
            <a:avLst>
              <a:gd fmla="val 50000" name="adj"/>
            </a:avLst>
          </a:prstGeom>
          <a:solidFill>
            <a:srgbClr val="FFF0CD"/>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chemeClr val="dk2"/>
                </a:solidFill>
                <a:latin typeface="Arial"/>
                <a:ea typeface="Arial"/>
                <a:cs typeface="Arial"/>
                <a:sym typeface="Arial"/>
              </a:rPr>
              <a:t>KETENTUAN UMUM</a:t>
            </a:r>
            <a:endParaRPr b="1" i="0" sz="4000" u="none" cap="none" strike="noStrike">
              <a:solidFill>
                <a:schemeClr val="dk2"/>
              </a:solidFill>
              <a:latin typeface="Arial"/>
              <a:ea typeface="Arial"/>
              <a:cs typeface="Arial"/>
              <a:sym typeface="Arial"/>
            </a:endParaRPr>
          </a:p>
        </p:txBody>
      </p:sp>
    </p:spTree>
  </p:cSld>
  <p:clrMapOvr>
    <a:masterClrMapping/>
  </p:clrMapOvr>
  <p:transition>
    <p:wheel spokes="2"/>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
          <p:cNvSpPr txBox="1"/>
          <p:nvPr>
            <p:ph idx="1" type="body"/>
          </p:nvPr>
        </p:nvSpPr>
        <p:spPr>
          <a:xfrm>
            <a:off x="1036320" y="1662540"/>
            <a:ext cx="7498080" cy="4800600"/>
          </a:xfrm>
          <a:prstGeom prst="rect">
            <a:avLst/>
          </a:prstGeom>
          <a:noFill/>
          <a:ln>
            <a:noFill/>
          </a:ln>
        </p:spPr>
        <p:txBody>
          <a:bodyPr anchorCtr="0" anchor="t" bIns="45700" lIns="91425" spcFirstLastPara="1" rIns="91425" wrap="square" tIns="45700">
            <a:normAutofit/>
          </a:bodyPr>
          <a:lstStyle/>
          <a:p>
            <a:pPr indent="-457200" lvl="0" marL="539496" rtl="0" algn="just">
              <a:lnSpc>
                <a:spcPct val="100000"/>
              </a:lnSpc>
              <a:spcBef>
                <a:spcPts val="0"/>
              </a:spcBef>
              <a:spcAft>
                <a:spcPts val="0"/>
              </a:spcAft>
              <a:buClr>
                <a:schemeClr val="dk1"/>
              </a:buClr>
              <a:buSzPts val="2400"/>
              <a:buFont typeface="Gill Sans"/>
              <a:buAutoNum type="arabicPeriod"/>
            </a:pPr>
            <a:r>
              <a:rPr lang="en-US" sz="2400"/>
              <a:t>Lurah berwenang menyelenggarakan Administrasi Pemerintahan Kalurahan.</a:t>
            </a:r>
            <a:endParaRPr/>
          </a:p>
          <a:p>
            <a:pPr indent="-457200" lvl="0" marL="539496" rtl="0" algn="just">
              <a:lnSpc>
                <a:spcPct val="100000"/>
              </a:lnSpc>
              <a:spcBef>
                <a:spcPts val="600"/>
              </a:spcBef>
              <a:spcAft>
                <a:spcPts val="0"/>
              </a:spcAft>
              <a:buClr>
                <a:schemeClr val="dk1"/>
              </a:buClr>
              <a:buSzPts val="2400"/>
              <a:buFont typeface="Gill Sans"/>
              <a:buAutoNum type="arabicPeriod"/>
            </a:pPr>
            <a:r>
              <a:rPr lang="en-US" sz="2400"/>
              <a:t>Penyelenggaraan Administrasi Pemerintahan Kalurahan dalam rangka:</a:t>
            </a:r>
            <a:endParaRPr/>
          </a:p>
          <a:p>
            <a:pPr indent="-338138" lvl="1" marL="858838" rtl="0" algn="l">
              <a:lnSpc>
                <a:spcPct val="100000"/>
              </a:lnSpc>
              <a:spcBef>
                <a:spcPts val="550"/>
              </a:spcBef>
              <a:spcAft>
                <a:spcPts val="0"/>
              </a:spcAft>
              <a:buClr>
                <a:schemeClr val="dk1"/>
              </a:buClr>
              <a:buSzPts val="2400"/>
              <a:buFont typeface="Gill Sans"/>
              <a:buAutoNum type="alphaLcPeriod"/>
            </a:pPr>
            <a:r>
              <a:rPr lang="en-US" sz="2400"/>
              <a:t>penyelenggaraan Pemerintahan Kalurahan;</a:t>
            </a:r>
            <a:endParaRPr/>
          </a:p>
          <a:p>
            <a:pPr indent="-338138" lvl="1" marL="858838" rtl="0" algn="l">
              <a:lnSpc>
                <a:spcPct val="100000"/>
              </a:lnSpc>
              <a:spcBef>
                <a:spcPts val="550"/>
              </a:spcBef>
              <a:spcAft>
                <a:spcPts val="0"/>
              </a:spcAft>
              <a:buClr>
                <a:schemeClr val="dk1"/>
              </a:buClr>
              <a:buSzPts val="2400"/>
              <a:buFont typeface="Gill Sans"/>
              <a:buAutoNum type="alphaLcPeriod"/>
            </a:pPr>
            <a:r>
              <a:rPr lang="en-US" sz="2400"/>
              <a:t>pelaksanaan pembangunan Kalurahan;</a:t>
            </a:r>
            <a:endParaRPr sz="2400"/>
          </a:p>
          <a:p>
            <a:pPr indent="-338138" lvl="1" marL="858838" rtl="0" algn="l">
              <a:lnSpc>
                <a:spcPct val="100000"/>
              </a:lnSpc>
              <a:spcBef>
                <a:spcPts val="550"/>
              </a:spcBef>
              <a:spcAft>
                <a:spcPts val="0"/>
              </a:spcAft>
              <a:buClr>
                <a:schemeClr val="dk1"/>
              </a:buClr>
              <a:buSzPts val="2400"/>
              <a:buFont typeface="Gill Sans"/>
              <a:buAutoNum type="alphaLcPeriod"/>
            </a:pPr>
            <a:r>
              <a:rPr lang="en-US" sz="2400"/>
              <a:t>pembinaan kemasyarakatan; dan</a:t>
            </a:r>
            <a:endParaRPr sz="2400"/>
          </a:p>
          <a:p>
            <a:pPr indent="-338138" lvl="1" marL="858838" rtl="0" algn="l">
              <a:lnSpc>
                <a:spcPct val="100000"/>
              </a:lnSpc>
              <a:spcBef>
                <a:spcPts val="550"/>
              </a:spcBef>
              <a:spcAft>
                <a:spcPts val="0"/>
              </a:spcAft>
              <a:buClr>
                <a:schemeClr val="dk1"/>
              </a:buClr>
              <a:buSzPts val="2400"/>
              <a:buFont typeface="Gill Sans"/>
              <a:buAutoNum type="alphaLcPeriod"/>
            </a:pPr>
            <a:r>
              <a:rPr lang="en-US" sz="2400"/>
              <a:t>pemberdayaan masyarakat.</a:t>
            </a:r>
            <a:endParaRPr/>
          </a:p>
          <a:p>
            <a:pPr indent="0" lvl="1" marL="0" rtl="0" algn="just">
              <a:lnSpc>
                <a:spcPct val="100000"/>
              </a:lnSpc>
              <a:spcBef>
                <a:spcPts val="550"/>
              </a:spcBef>
              <a:spcAft>
                <a:spcPts val="0"/>
              </a:spcAft>
              <a:buClr>
                <a:schemeClr val="dk1"/>
              </a:buClr>
              <a:buSzPts val="2400"/>
              <a:buNone/>
            </a:pPr>
            <a:r>
              <a:rPr lang="en-US" sz="2400"/>
              <a:t>Dalam penyelenggaraan Administrasi Pemerintahan Kalurahan, Lurah didukung oleh Pamong Kalurahan.</a:t>
            </a:r>
            <a:endParaRPr sz="2400">
              <a:latin typeface="Cambria"/>
              <a:ea typeface="Cambria"/>
              <a:cs typeface="Cambria"/>
              <a:sym typeface="Cambria"/>
            </a:endParaRPr>
          </a:p>
        </p:txBody>
      </p:sp>
      <p:sp>
        <p:nvSpPr>
          <p:cNvPr id="216" name="Google Shape;216;p4"/>
          <p:cNvSpPr/>
          <p:nvPr/>
        </p:nvSpPr>
        <p:spPr>
          <a:xfrm>
            <a:off x="1019694" y="124691"/>
            <a:ext cx="5547361" cy="1094509"/>
          </a:xfrm>
          <a:prstGeom prst="homePlate">
            <a:avLst>
              <a:gd fmla="val 50000" name="adj"/>
            </a:avLst>
          </a:prstGeom>
          <a:solidFill>
            <a:srgbClr val="FFF0CD"/>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chemeClr val="dk2"/>
                </a:solidFill>
                <a:latin typeface="Arial"/>
                <a:ea typeface="Arial"/>
                <a:cs typeface="Arial"/>
                <a:sym typeface="Arial"/>
              </a:rPr>
              <a:t>KEWENANGAN</a:t>
            </a:r>
            <a:endParaRPr b="1" i="0" sz="4000" u="none" cap="none" strike="noStrike">
              <a:solidFill>
                <a:schemeClr val="dk2"/>
              </a:solidFill>
              <a:latin typeface="Arial"/>
              <a:ea typeface="Arial"/>
              <a:cs typeface="Arial"/>
              <a:sym typeface="Arial"/>
            </a:endParaRPr>
          </a:p>
        </p:txBody>
      </p:sp>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5"/>
          <p:cNvSpPr txBox="1"/>
          <p:nvPr>
            <p:ph idx="1" type="body"/>
          </p:nvPr>
        </p:nvSpPr>
        <p:spPr>
          <a:xfrm>
            <a:off x="1036320" y="1562794"/>
            <a:ext cx="7498080" cy="4800600"/>
          </a:xfrm>
          <a:prstGeom prst="rect">
            <a:avLst/>
          </a:prstGeom>
          <a:noFill/>
          <a:ln>
            <a:noFill/>
          </a:ln>
        </p:spPr>
        <p:txBody>
          <a:bodyPr anchorCtr="0" anchor="t" bIns="45700" lIns="91425" spcFirstLastPara="1" rIns="91425" wrap="square" tIns="45700">
            <a:normAutofit fontScale="92500"/>
          </a:bodyPr>
          <a:lstStyle/>
          <a:p>
            <a:pPr indent="-457200" lvl="0" marL="539496" rtl="0" algn="just">
              <a:lnSpc>
                <a:spcPct val="100000"/>
              </a:lnSpc>
              <a:spcBef>
                <a:spcPts val="0"/>
              </a:spcBef>
              <a:spcAft>
                <a:spcPts val="0"/>
              </a:spcAft>
              <a:buClr>
                <a:schemeClr val="dk1"/>
              </a:buClr>
              <a:buSzPct val="100000"/>
              <a:buFont typeface="Gill Sans"/>
              <a:buAutoNum type="arabicPeriod"/>
            </a:pPr>
            <a:r>
              <a:rPr lang="en-US" sz="2400"/>
              <a:t>Penyelenggaraan Administrasi Pemerintahan KalurahaN dilakukan melalui:</a:t>
            </a:r>
            <a:endParaRPr sz="2400"/>
          </a:p>
          <a:p>
            <a:pPr indent="-395288" lvl="0" marL="915988" rtl="0" algn="l">
              <a:lnSpc>
                <a:spcPct val="100000"/>
              </a:lnSpc>
              <a:spcBef>
                <a:spcPts val="600"/>
              </a:spcBef>
              <a:spcAft>
                <a:spcPts val="0"/>
              </a:spcAft>
              <a:buClr>
                <a:schemeClr val="dk1"/>
              </a:buClr>
              <a:buSzPct val="100000"/>
              <a:buFont typeface="Gill Sans"/>
              <a:buAutoNum type="alphaLcPeriod"/>
            </a:pPr>
            <a:r>
              <a:rPr lang="en-US" sz="2400"/>
              <a:t>tertib pencatatan data dan informasi dalam buku register Kalurahan; dan</a:t>
            </a:r>
            <a:endParaRPr sz="2400"/>
          </a:p>
          <a:p>
            <a:pPr indent="-395288" lvl="0" marL="915988" rtl="0" algn="l">
              <a:lnSpc>
                <a:spcPct val="100000"/>
              </a:lnSpc>
              <a:spcBef>
                <a:spcPts val="600"/>
              </a:spcBef>
              <a:spcAft>
                <a:spcPts val="0"/>
              </a:spcAft>
              <a:buClr>
                <a:schemeClr val="dk1"/>
              </a:buClr>
              <a:buSzPct val="100000"/>
              <a:buFont typeface="Gill Sans"/>
              <a:buAutoNum type="alphaLcPeriod"/>
            </a:pPr>
            <a:r>
              <a:rPr lang="en-US" sz="2400"/>
              <a:t>pengembangan buku register Kalurahan yang diperlukan serta menyelenggarakan pelaporan sesuai dengan ketentuan peraturan perundang-undangan.</a:t>
            </a:r>
            <a:endParaRPr/>
          </a:p>
          <a:p>
            <a:pPr indent="-457200" lvl="0" marL="539496" rtl="0" algn="just">
              <a:lnSpc>
                <a:spcPct val="100000"/>
              </a:lnSpc>
              <a:spcBef>
                <a:spcPts val="600"/>
              </a:spcBef>
              <a:spcAft>
                <a:spcPts val="0"/>
              </a:spcAft>
              <a:buClr>
                <a:schemeClr val="dk1"/>
              </a:buClr>
              <a:buSzPct val="100000"/>
              <a:buFont typeface="Gill Sans"/>
              <a:buAutoNum type="arabicPeriod" startAt="2"/>
            </a:pPr>
            <a:r>
              <a:rPr lang="en-US" sz="2400"/>
              <a:t>Penyelenggaraan dan pengembangan Administrasi Pemerintahan Kalurahan melalui tertib pencatatan data dan pengembangan buku register Kalurahan disesuaikan dengan kebutuhan, tingkat perkembangan Pemerintahan Kalurahan, dan kompleksitas permasalahan yang dihadapi di dalam pencatatan data dan informasi berbagai kegiatan.</a:t>
            </a:r>
            <a:endParaRPr sz="2400">
              <a:latin typeface="Cambria"/>
              <a:ea typeface="Cambria"/>
              <a:cs typeface="Cambria"/>
              <a:sym typeface="Cambria"/>
            </a:endParaRPr>
          </a:p>
        </p:txBody>
      </p:sp>
      <p:sp>
        <p:nvSpPr>
          <p:cNvPr id="222" name="Google Shape;222;p5"/>
          <p:cNvSpPr/>
          <p:nvPr/>
        </p:nvSpPr>
        <p:spPr>
          <a:xfrm>
            <a:off x="1019694" y="124691"/>
            <a:ext cx="7027026" cy="1288473"/>
          </a:xfrm>
          <a:prstGeom prst="homePlate">
            <a:avLst>
              <a:gd fmla="val 50000" name="adj"/>
            </a:avLst>
          </a:prstGeom>
          <a:solidFill>
            <a:srgbClr val="FFF0CD"/>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chemeClr val="dk2"/>
                </a:solidFill>
                <a:latin typeface="Arial"/>
                <a:ea typeface="Arial"/>
                <a:cs typeface="Arial"/>
                <a:sym typeface="Arial"/>
              </a:rPr>
              <a:t>PENYELENGGARAAN ADMINISTRASI PEMERINTAHAN KALURAHAN</a:t>
            </a:r>
            <a:endParaRPr b="1" sz="2800">
              <a:solidFill>
                <a:schemeClr val="dk2"/>
              </a:solidFill>
              <a:latin typeface="Arial"/>
              <a:ea typeface="Arial"/>
              <a:cs typeface="Arial"/>
              <a:sym typeface="Arial"/>
            </a:endParaRPr>
          </a:p>
        </p:txBody>
      </p:sp>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6"/>
          <p:cNvSpPr txBox="1"/>
          <p:nvPr>
            <p:ph idx="1" type="body"/>
          </p:nvPr>
        </p:nvSpPr>
        <p:spPr>
          <a:xfrm>
            <a:off x="1019694" y="1887682"/>
            <a:ext cx="7467600" cy="2667000"/>
          </a:xfrm>
          <a:prstGeom prst="rect">
            <a:avLst/>
          </a:prstGeom>
          <a:solidFill>
            <a:schemeClr val="lt1"/>
          </a:solidFill>
          <a:ln>
            <a:noFill/>
          </a:ln>
        </p:spPr>
        <p:txBody>
          <a:bodyPr anchorCtr="0" anchor="t" bIns="45700" lIns="91425" spcFirstLastPara="1" rIns="91425" wrap="square" tIns="45700">
            <a:normAutofit/>
          </a:bodyPr>
          <a:lstStyle/>
          <a:p>
            <a:pPr indent="-514350" lvl="0" marL="514350" rtl="0" algn="l">
              <a:lnSpc>
                <a:spcPct val="100000"/>
              </a:lnSpc>
              <a:spcBef>
                <a:spcPts val="0"/>
              </a:spcBef>
              <a:spcAft>
                <a:spcPts val="0"/>
              </a:spcAft>
              <a:buClr>
                <a:schemeClr val="dk1"/>
              </a:buClr>
              <a:buSzPts val="2240"/>
              <a:buFont typeface="Gill Sans"/>
              <a:buAutoNum type="arabicPeriod"/>
            </a:pPr>
            <a:r>
              <a:rPr lang="en-US" sz="2800">
                <a:latin typeface="Cambria"/>
                <a:ea typeface="Cambria"/>
                <a:cs typeface="Cambria"/>
                <a:sym typeface="Cambria"/>
              </a:rPr>
              <a:t>Administrasi Umum;</a:t>
            </a:r>
            <a:endParaRPr/>
          </a:p>
          <a:p>
            <a:pPr indent="-514350" lvl="0" marL="514350" rtl="0" algn="l">
              <a:lnSpc>
                <a:spcPct val="100000"/>
              </a:lnSpc>
              <a:spcBef>
                <a:spcPts val="600"/>
              </a:spcBef>
              <a:spcAft>
                <a:spcPts val="0"/>
              </a:spcAft>
              <a:buClr>
                <a:schemeClr val="dk1"/>
              </a:buClr>
              <a:buSzPts val="2240"/>
              <a:buFont typeface="Gill Sans"/>
              <a:buAutoNum type="arabicPeriod"/>
            </a:pPr>
            <a:r>
              <a:rPr lang="en-US" sz="2800">
                <a:latin typeface="Cambria"/>
                <a:ea typeface="Cambria"/>
                <a:cs typeface="Cambria"/>
                <a:sym typeface="Cambria"/>
              </a:rPr>
              <a:t>Administrasi Penduduk;</a:t>
            </a:r>
            <a:endParaRPr/>
          </a:p>
          <a:p>
            <a:pPr indent="-514350" lvl="0" marL="514350" rtl="0" algn="l">
              <a:lnSpc>
                <a:spcPct val="100000"/>
              </a:lnSpc>
              <a:spcBef>
                <a:spcPts val="600"/>
              </a:spcBef>
              <a:spcAft>
                <a:spcPts val="0"/>
              </a:spcAft>
              <a:buClr>
                <a:schemeClr val="dk1"/>
              </a:buClr>
              <a:buSzPts val="2240"/>
              <a:buFont typeface="Gill Sans"/>
              <a:buAutoNum type="arabicPeriod"/>
            </a:pPr>
            <a:r>
              <a:rPr lang="en-US" sz="2800">
                <a:latin typeface="Cambria"/>
                <a:ea typeface="Cambria"/>
                <a:cs typeface="Cambria"/>
                <a:sym typeface="Cambria"/>
              </a:rPr>
              <a:t>Administrasi Keuangan;</a:t>
            </a:r>
            <a:endParaRPr/>
          </a:p>
          <a:p>
            <a:pPr indent="-514350" lvl="0" marL="514350" rtl="0" algn="l">
              <a:lnSpc>
                <a:spcPct val="100000"/>
              </a:lnSpc>
              <a:spcBef>
                <a:spcPts val="600"/>
              </a:spcBef>
              <a:spcAft>
                <a:spcPts val="0"/>
              </a:spcAft>
              <a:buClr>
                <a:schemeClr val="dk1"/>
              </a:buClr>
              <a:buSzPts val="2240"/>
              <a:buFont typeface="Gill Sans"/>
              <a:buAutoNum type="arabicPeriod"/>
            </a:pPr>
            <a:r>
              <a:rPr lang="en-US" sz="2800">
                <a:latin typeface="Cambria"/>
                <a:ea typeface="Cambria"/>
                <a:cs typeface="Cambria"/>
                <a:sym typeface="Cambria"/>
              </a:rPr>
              <a:t>Administrasi Pembangunan;</a:t>
            </a:r>
            <a:endParaRPr/>
          </a:p>
          <a:p>
            <a:pPr indent="-514350" lvl="0" marL="514350" rtl="0" algn="l">
              <a:lnSpc>
                <a:spcPct val="100000"/>
              </a:lnSpc>
              <a:spcBef>
                <a:spcPts val="600"/>
              </a:spcBef>
              <a:spcAft>
                <a:spcPts val="0"/>
              </a:spcAft>
              <a:buClr>
                <a:schemeClr val="dk1"/>
              </a:buClr>
              <a:buSzPts val="2240"/>
              <a:buFont typeface="Gill Sans"/>
              <a:buAutoNum type="arabicPeriod"/>
            </a:pPr>
            <a:r>
              <a:rPr lang="en-US" sz="2800">
                <a:latin typeface="Cambria"/>
                <a:ea typeface="Cambria"/>
                <a:cs typeface="Cambria"/>
                <a:sym typeface="Cambria"/>
              </a:rPr>
              <a:t>Administrasi  Lainnya (BPD, Musdes, LKD).</a:t>
            </a:r>
            <a:endParaRPr sz="2800">
              <a:latin typeface="Cambria"/>
              <a:ea typeface="Cambria"/>
              <a:cs typeface="Cambria"/>
              <a:sym typeface="Cambria"/>
            </a:endParaRPr>
          </a:p>
          <a:p>
            <a:pPr indent="-141223" lvl="0" marL="365760" rtl="0" algn="just">
              <a:lnSpc>
                <a:spcPct val="100000"/>
              </a:lnSpc>
              <a:spcBef>
                <a:spcPts val="600"/>
              </a:spcBef>
              <a:spcAft>
                <a:spcPts val="0"/>
              </a:spcAft>
              <a:buSzPts val="2240"/>
              <a:buNone/>
            </a:pPr>
            <a:r>
              <a:t/>
            </a:r>
            <a:endParaRPr sz="2800">
              <a:latin typeface="Cambria"/>
              <a:ea typeface="Cambria"/>
              <a:cs typeface="Cambria"/>
              <a:sym typeface="Cambria"/>
            </a:endParaRPr>
          </a:p>
        </p:txBody>
      </p:sp>
      <p:sp>
        <p:nvSpPr>
          <p:cNvPr id="228" name="Google Shape;228;p6"/>
          <p:cNvSpPr/>
          <p:nvPr/>
        </p:nvSpPr>
        <p:spPr>
          <a:xfrm>
            <a:off x="1019694" y="124691"/>
            <a:ext cx="7027026" cy="1288473"/>
          </a:xfrm>
          <a:prstGeom prst="homePlate">
            <a:avLst>
              <a:gd fmla="val 50000" name="adj"/>
            </a:avLst>
          </a:prstGeom>
          <a:solidFill>
            <a:srgbClr val="FFF0CD"/>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2"/>
                </a:solidFill>
                <a:latin typeface="Arial"/>
                <a:ea typeface="Arial"/>
                <a:cs typeface="Arial"/>
                <a:sym typeface="Arial"/>
              </a:rPr>
              <a:t>JENIS DAN BENTUK ADMINISTRASI PEMERINTAHAN KALURAHAN</a:t>
            </a:r>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7"/>
          <p:cNvSpPr txBox="1"/>
          <p:nvPr>
            <p:ph idx="1" type="body"/>
          </p:nvPr>
        </p:nvSpPr>
        <p:spPr>
          <a:xfrm>
            <a:off x="1023852" y="1752600"/>
            <a:ext cx="7620000" cy="4648199"/>
          </a:xfrm>
          <a:prstGeom prst="rect">
            <a:avLst/>
          </a:prstGeom>
          <a:noFill/>
          <a:ln>
            <a:noFill/>
          </a:ln>
        </p:spPr>
        <p:txBody>
          <a:bodyPr anchorCtr="0" anchor="t" bIns="45700" lIns="91425" spcFirstLastPara="1" rIns="91425" wrap="square" tIns="45700">
            <a:noAutofit/>
          </a:bodyPr>
          <a:lstStyle/>
          <a:p>
            <a:pPr indent="-514350" lvl="0" marL="596646" rtl="0" algn="l">
              <a:lnSpc>
                <a:spcPct val="100000"/>
              </a:lnSpc>
              <a:spcBef>
                <a:spcPts val="0"/>
              </a:spcBef>
              <a:spcAft>
                <a:spcPts val="0"/>
              </a:spcAft>
              <a:buClr>
                <a:schemeClr val="dk1"/>
              </a:buClr>
              <a:buSzPts val="3000"/>
              <a:buFont typeface="Gill Sans"/>
              <a:buAutoNum type="alphaLcPeriod"/>
            </a:pPr>
            <a:r>
              <a:rPr lang="en-US" sz="3000"/>
              <a:t>buku peraturan di Kalurahan;</a:t>
            </a:r>
            <a:endParaRPr/>
          </a:p>
          <a:p>
            <a:pPr indent="-514350" lvl="0" marL="596646" rtl="0" algn="l">
              <a:lnSpc>
                <a:spcPct val="100000"/>
              </a:lnSpc>
              <a:spcBef>
                <a:spcPts val="0"/>
              </a:spcBef>
              <a:spcAft>
                <a:spcPts val="0"/>
              </a:spcAft>
              <a:buClr>
                <a:schemeClr val="dk1"/>
              </a:buClr>
              <a:buSzPts val="3000"/>
              <a:buFont typeface="Gill Sans"/>
              <a:buAutoNum type="alphaLcPeriod"/>
            </a:pPr>
            <a:r>
              <a:rPr lang="en-US" sz="3000"/>
              <a:t>buku keputusan Lurah;</a:t>
            </a:r>
            <a:endParaRPr/>
          </a:p>
          <a:p>
            <a:pPr indent="-514350" lvl="0" marL="596646" rtl="0" algn="l">
              <a:lnSpc>
                <a:spcPct val="100000"/>
              </a:lnSpc>
              <a:spcBef>
                <a:spcPts val="0"/>
              </a:spcBef>
              <a:spcAft>
                <a:spcPts val="0"/>
              </a:spcAft>
              <a:buClr>
                <a:schemeClr val="dk1"/>
              </a:buClr>
              <a:buSzPts val="3000"/>
              <a:buFont typeface="Gill Sans"/>
              <a:buAutoNum type="alphaLcPeriod"/>
            </a:pPr>
            <a:r>
              <a:rPr lang="en-US" sz="3000"/>
              <a:t>buku inventaris dan kekayaan Kalurahan;</a:t>
            </a:r>
            <a:endParaRPr/>
          </a:p>
          <a:p>
            <a:pPr indent="-514350" lvl="0" marL="596646" rtl="0" algn="l">
              <a:lnSpc>
                <a:spcPct val="100000"/>
              </a:lnSpc>
              <a:spcBef>
                <a:spcPts val="0"/>
              </a:spcBef>
              <a:spcAft>
                <a:spcPts val="0"/>
              </a:spcAft>
              <a:buClr>
                <a:schemeClr val="dk1"/>
              </a:buClr>
              <a:buSzPts val="3000"/>
              <a:buFont typeface="Gill Sans"/>
              <a:buAutoNum type="alphaLcPeriod"/>
            </a:pPr>
            <a:r>
              <a:rPr lang="en-US" sz="3000"/>
              <a:t>buku aparat pemerintah Kalurahan;</a:t>
            </a:r>
            <a:endParaRPr/>
          </a:p>
          <a:p>
            <a:pPr indent="-514350" lvl="0" marL="596646" rtl="0" algn="l">
              <a:lnSpc>
                <a:spcPct val="100000"/>
              </a:lnSpc>
              <a:spcBef>
                <a:spcPts val="0"/>
              </a:spcBef>
              <a:spcAft>
                <a:spcPts val="0"/>
              </a:spcAft>
              <a:buClr>
                <a:schemeClr val="dk1"/>
              </a:buClr>
              <a:buSzPts val="3000"/>
              <a:buFont typeface="Gill Sans"/>
              <a:buAutoNum type="alphaLcPeriod"/>
            </a:pPr>
            <a:r>
              <a:rPr lang="en-US" sz="3000"/>
              <a:t>buku tanah kas Kalurahan;</a:t>
            </a:r>
            <a:endParaRPr/>
          </a:p>
          <a:p>
            <a:pPr indent="-514350" lvl="0" marL="596646" rtl="0" algn="l">
              <a:lnSpc>
                <a:spcPct val="100000"/>
              </a:lnSpc>
              <a:spcBef>
                <a:spcPts val="0"/>
              </a:spcBef>
              <a:spcAft>
                <a:spcPts val="0"/>
              </a:spcAft>
              <a:buClr>
                <a:schemeClr val="dk1"/>
              </a:buClr>
              <a:buSzPts val="3000"/>
              <a:buFont typeface="Gill Sans"/>
              <a:buAutoNum type="alphaLcPeriod"/>
            </a:pPr>
            <a:r>
              <a:rPr lang="en-US" sz="3000"/>
              <a:t>buku tanah di Kalurahan;</a:t>
            </a:r>
            <a:endParaRPr/>
          </a:p>
          <a:p>
            <a:pPr indent="-514350" lvl="0" marL="596646" rtl="0" algn="l">
              <a:lnSpc>
                <a:spcPct val="100000"/>
              </a:lnSpc>
              <a:spcBef>
                <a:spcPts val="0"/>
              </a:spcBef>
              <a:spcAft>
                <a:spcPts val="0"/>
              </a:spcAft>
              <a:buClr>
                <a:schemeClr val="dk1"/>
              </a:buClr>
              <a:buSzPts val="3000"/>
              <a:buFont typeface="Gill Sans"/>
              <a:buAutoNum type="alphaLcPeriod"/>
            </a:pPr>
            <a:r>
              <a:rPr lang="en-US" sz="3000"/>
              <a:t>buku agenda;</a:t>
            </a:r>
            <a:endParaRPr/>
          </a:p>
          <a:p>
            <a:pPr indent="-514350" lvl="0" marL="596646" rtl="0" algn="l">
              <a:lnSpc>
                <a:spcPct val="100000"/>
              </a:lnSpc>
              <a:spcBef>
                <a:spcPts val="0"/>
              </a:spcBef>
              <a:spcAft>
                <a:spcPts val="0"/>
              </a:spcAft>
              <a:buClr>
                <a:schemeClr val="dk1"/>
              </a:buClr>
              <a:buSzPts val="3000"/>
              <a:buFont typeface="Gill Sans"/>
              <a:buAutoNum type="alphaLcPeriod"/>
            </a:pPr>
            <a:r>
              <a:rPr lang="en-US" sz="3000"/>
              <a:t>buku ekspedisi; dan</a:t>
            </a:r>
            <a:endParaRPr sz="3000"/>
          </a:p>
          <a:p>
            <a:pPr indent="-514350" lvl="0" marL="596646" rtl="0" algn="l">
              <a:lnSpc>
                <a:spcPct val="100000"/>
              </a:lnSpc>
              <a:spcBef>
                <a:spcPts val="0"/>
              </a:spcBef>
              <a:spcAft>
                <a:spcPts val="0"/>
              </a:spcAft>
              <a:buClr>
                <a:schemeClr val="dk1"/>
              </a:buClr>
              <a:buSzPts val="3000"/>
              <a:buFont typeface="Gill Sans"/>
              <a:buAutoNum type="alphaLcPeriod"/>
            </a:pPr>
            <a:r>
              <a:rPr lang="en-US" sz="3000"/>
              <a:t>buku lembaran Kalurahan dan buku berita Kalurahan.</a:t>
            </a:r>
            <a:endParaRPr sz="3000">
              <a:latin typeface="Cambria"/>
              <a:ea typeface="Cambria"/>
              <a:cs typeface="Cambria"/>
              <a:sym typeface="Cambria"/>
            </a:endParaRPr>
          </a:p>
        </p:txBody>
      </p:sp>
      <p:sp>
        <p:nvSpPr>
          <p:cNvPr id="235" name="Google Shape;235;p7"/>
          <p:cNvSpPr/>
          <p:nvPr/>
        </p:nvSpPr>
        <p:spPr>
          <a:xfrm>
            <a:off x="1019694" y="124691"/>
            <a:ext cx="6270568" cy="1396538"/>
          </a:xfrm>
          <a:prstGeom prst="homePlate">
            <a:avLst>
              <a:gd fmla="val 50000" name="adj"/>
            </a:avLst>
          </a:prstGeom>
          <a:solidFill>
            <a:srgbClr val="FFF0CD"/>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chemeClr val="dk2"/>
                </a:solidFill>
                <a:latin typeface="Arial"/>
                <a:ea typeface="Arial"/>
                <a:cs typeface="Arial"/>
                <a:sym typeface="Arial"/>
              </a:rPr>
              <a:t>BENTUK ADMINISTRASI UMUM</a:t>
            </a:r>
            <a:endParaRPr b="1" sz="3600">
              <a:solidFill>
                <a:schemeClr val="dk2"/>
              </a:solidFill>
              <a:latin typeface="Arial"/>
              <a:ea typeface="Arial"/>
              <a:cs typeface="Arial"/>
              <a:sym typeface="Arial"/>
            </a:endParaRPr>
          </a:p>
        </p:txBody>
      </p:sp>
    </p:spTree>
  </p:cSld>
  <p:clrMapOvr>
    <a:masterClrMapping/>
  </p:clrMapOvr>
  <p:transition>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8"/>
          <p:cNvSpPr txBox="1"/>
          <p:nvPr>
            <p:ph idx="1" type="body"/>
          </p:nvPr>
        </p:nvSpPr>
        <p:spPr>
          <a:xfrm>
            <a:off x="961505" y="1734587"/>
            <a:ext cx="8077200" cy="4724399"/>
          </a:xfrm>
          <a:prstGeom prst="rect">
            <a:avLst/>
          </a:prstGeom>
          <a:noFill/>
          <a:ln>
            <a:noFill/>
          </a:ln>
        </p:spPr>
        <p:txBody>
          <a:bodyPr anchorCtr="0" anchor="t" bIns="45700" lIns="91425" spcFirstLastPara="1" rIns="91425" wrap="square" tIns="45700">
            <a:noAutofit/>
          </a:bodyPr>
          <a:lstStyle/>
          <a:p>
            <a:pPr indent="0" lvl="0" marL="82296" rtl="0" algn="just">
              <a:lnSpc>
                <a:spcPct val="100000"/>
              </a:lnSpc>
              <a:spcBef>
                <a:spcPts val="0"/>
              </a:spcBef>
              <a:spcAft>
                <a:spcPts val="0"/>
              </a:spcAft>
              <a:buClr>
                <a:schemeClr val="dk1"/>
              </a:buClr>
              <a:buSzPts val="1900"/>
              <a:buNone/>
            </a:pPr>
            <a:r>
              <a:rPr lang="en-US" sz="1900"/>
              <a:t> Pencatatan data dan informasi mengenai kependudukan meliputi :</a:t>
            </a:r>
            <a:endParaRPr/>
          </a:p>
          <a:p>
            <a:pPr indent="-283464" lvl="0" marL="365760" rtl="0" algn="l">
              <a:lnSpc>
                <a:spcPct val="100000"/>
              </a:lnSpc>
              <a:spcBef>
                <a:spcPts val="0"/>
              </a:spcBef>
              <a:spcAft>
                <a:spcPts val="0"/>
              </a:spcAft>
              <a:buSzPts val="1520"/>
              <a:buChar char="⚫"/>
            </a:pPr>
            <a:r>
              <a:rPr lang="en-US" sz="1900"/>
              <a:t>penduduk sementara;</a:t>
            </a:r>
            <a:endParaRPr/>
          </a:p>
          <a:p>
            <a:pPr indent="-283464" lvl="0" marL="365760" rtl="0" algn="l">
              <a:lnSpc>
                <a:spcPct val="100000"/>
              </a:lnSpc>
              <a:spcBef>
                <a:spcPts val="0"/>
              </a:spcBef>
              <a:spcAft>
                <a:spcPts val="0"/>
              </a:spcAft>
              <a:buSzPts val="1520"/>
              <a:buChar char="⚫"/>
            </a:pPr>
            <a:r>
              <a:rPr lang="en-US" sz="1900"/>
              <a:t>penambahan dan pengurangan penduduk; dan</a:t>
            </a:r>
            <a:endParaRPr sz="1900"/>
          </a:p>
          <a:p>
            <a:pPr indent="-283464" lvl="0" marL="365760" rtl="0" algn="l">
              <a:lnSpc>
                <a:spcPct val="100000"/>
              </a:lnSpc>
              <a:spcBef>
                <a:spcPts val="0"/>
              </a:spcBef>
              <a:spcAft>
                <a:spcPts val="0"/>
              </a:spcAft>
              <a:buSzPts val="1520"/>
              <a:buChar char="⚫"/>
            </a:pPr>
            <a:r>
              <a:rPr lang="en-US" sz="1900"/>
              <a:t>perkembangan penduduk</a:t>
            </a:r>
            <a:endParaRPr sz="1900"/>
          </a:p>
          <a:p>
            <a:pPr indent="0" lvl="0" marL="82296" rtl="0" algn="l">
              <a:lnSpc>
                <a:spcPct val="100000"/>
              </a:lnSpc>
              <a:spcBef>
                <a:spcPts val="0"/>
              </a:spcBef>
              <a:spcAft>
                <a:spcPts val="0"/>
              </a:spcAft>
              <a:buSzPts val="1520"/>
              <a:buNone/>
            </a:pPr>
            <a:r>
              <a:rPr lang="en-US" sz="1900"/>
              <a:t> Administrasi Penduduk , meliputi :</a:t>
            </a:r>
            <a:endParaRPr/>
          </a:p>
          <a:p>
            <a:pPr indent="-376238" lvl="0" marL="981075" rtl="0" algn="l">
              <a:lnSpc>
                <a:spcPct val="100000"/>
              </a:lnSpc>
              <a:spcBef>
                <a:spcPts val="0"/>
              </a:spcBef>
              <a:spcAft>
                <a:spcPts val="0"/>
              </a:spcAft>
              <a:buClr>
                <a:schemeClr val="dk1"/>
              </a:buClr>
              <a:buSzPts val="1900"/>
              <a:buFont typeface="Gill Sans"/>
              <a:buAutoNum type="alphaLcPeriod"/>
            </a:pPr>
            <a:r>
              <a:rPr lang="en-US" sz="1900"/>
              <a:t>buku induk Penduduk;</a:t>
            </a:r>
            <a:endParaRPr/>
          </a:p>
          <a:p>
            <a:pPr indent="-376238" lvl="0" marL="981075" rtl="0" algn="l">
              <a:lnSpc>
                <a:spcPct val="100000"/>
              </a:lnSpc>
              <a:spcBef>
                <a:spcPts val="0"/>
              </a:spcBef>
              <a:spcAft>
                <a:spcPts val="0"/>
              </a:spcAft>
              <a:buClr>
                <a:schemeClr val="dk1"/>
              </a:buClr>
              <a:buSzPts val="1900"/>
              <a:buFont typeface="Gill Sans"/>
              <a:buAutoNum type="alphaLcPeriod"/>
            </a:pPr>
            <a:r>
              <a:rPr lang="en-US" sz="1900"/>
              <a:t>buku mutasi penduduk Kalurahan;</a:t>
            </a:r>
            <a:endParaRPr/>
          </a:p>
          <a:p>
            <a:pPr indent="-376238" lvl="0" marL="981075" rtl="0" algn="l">
              <a:lnSpc>
                <a:spcPct val="100000"/>
              </a:lnSpc>
              <a:spcBef>
                <a:spcPts val="0"/>
              </a:spcBef>
              <a:spcAft>
                <a:spcPts val="0"/>
              </a:spcAft>
              <a:buClr>
                <a:schemeClr val="dk1"/>
              </a:buClr>
              <a:buSzPts val="1900"/>
              <a:buFont typeface="Gill Sans"/>
              <a:buAutoNum type="alphaLcPeriod"/>
            </a:pPr>
            <a:r>
              <a:rPr lang="en-US" sz="1900"/>
              <a:t>buku rekapitulasi jumlah penduduk;</a:t>
            </a:r>
            <a:endParaRPr sz="1900"/>
          </a:p>
          <a:p>
            <a:pPr indent="-376238" lvl="0" marL="981075" rtl="0" algn="l">
              <a:lnSpc>
                <a:spcPct val="100000"/>
              </a:lnSpc>
              <a:spcBef>
                <a:spcPts val="0"/>
              </a:spcBef>
              <a:spcAft>
                <a:spcPts val="0"/>
              </a:spcAft>
              <a:buClr>
                <a:schemeClr val="dk1"/>
              </a:buClr>
              <a:buSzPts val="1900"/>
              <a:buFont typeface="Gill Sans"/>
              <a:buAutoNum type="alphaLcPeriod"/>
            </a:pPr>
            <a:r>
              <a:rPr lang="en-US" sz="1900"/>
              <a:t>buku penduduk sementara; dan</a:t>
            </a:r>
            <a:endParaRPr sz="1900"/>
          </a:p>
          <a:p>
            <a:pPr indent="-376238" lvl="0" marL="981075" rtl="0" algn="l">
              <a:lnSpc>
                <a:spcPct val="100000"/>
              </a:lnSpc>
              <a:spcBef>
                <a:spcPts val="0"/>
              </a:spcBef>
              <a:spcAft>
                <a:spcPts val="0"/>
              </a:spcAft>
              <a:buClr>
                <a:schemeClr val="dk1"/>
              </a:buClr>
              <a:buSzPts val="1900"/>
              <a:buFont typeface="Gill Sans"/>
              <a:buAutoNum type="alphaLcPeriod"/>
            </a:pPr>
            <a:r>
              <a:rPr lang="en-US" sz="1900"/>
              <a:t>buku kartu tanda penduduk dan buku kartu keluarga.</a:t>
            </a:r>
            <a:endParaRPr/>
          </a:p>
          <a:p>
            <a:pPr indent="0" lvl="0" marL="0" rtl="0" algn="l">
              <a:lnSpc>
                <a:spcPct val="100000"/>
              </a:lnSpc>
              <a:spcBef>
                <a:spcPts val="0"/>
              </a:spcBef>
              <a:spcAft>
                <a:spcPts val="0"/>
              </a:spcAft>
              <a:buClr>
                <a:schemeClr val="dk1"/>
              </a:buClr>
              <a:buSzPts val="1900"/>
              <a:buNone/>
            </a:pPr>
            <a:r>
              <a:t/>
            </a:r>
            <a:endParaRPr sz="1900"/>
          </a:p>
          <a:p>
            <a:pPr indent="-283464" lvl="0" marL="365760" rtl="0" algn="just">
              <a:lnSpc>
                <a:spcPct val="100000"/>
              </a:lnSpc>
              <a:spcBef>
                <a:spcPts val="0"/>
              </a:spcBef>
              <a:spcAft>
                <a:spcPts val="0"/>
              </a:spcAft>
              <a:buSzPts val="1520"/>
              <a:buChar char="⚫"/>
            </a:pPr>
            <a:r>
              <a:rPr lang="en-US" sz="1900"/>
              <a:t>Administrasi Penduduk dilaksanakan melalui sistem informasi sesuai ketentuan peraturan perundang-undangan.</a:t>
            </a:r>
            <a:endParaRPr/>
          </a:p>
          <a:p>
            <a:pPr indent="-283464" lvl="0" marL="365760" rtl="0" algn="just">
              <a:lnSpc>
                <a:spcPct val="100000"/>
              </a:lnSpc>
              <a:spcBef>
                <a:spcPts val="0"/>
              </a:spcBef>
              <a:spcAft>
                <a:spcPts val="0"/>
              </a:spcAft>
              <a:buSzPts val="1520"/>
              <a:buChar char="⚫"/>
            </a:pPr>
            <a:r>
              <a:rPr lang="en-US" sz="1900"/>
              <a:t>Buku rekapitulasi jumlah penduduk wajib dilaporkan oleh Lurah kepada Bupati melalui Panewu setiap akhir bulan dalam bentuk formulir rekapitulasi jumlah penduduk.</a:t>
            </a:r>
            <a:endParaRPr sz="1900">
              <a:latin typeface="Cambria"/>
              <a:ea typeface="Cambria"/>
              <a:cs typeface="Cambria"/>
              <a:sym typeface="Cambria"/>
            </a:endParaRPr>
          </a:p>
        </p:txBody>
      </p:sp>
      <p:sp>
        <p:nvSpPr>
          <p:cNvPr id="242" name="Google Shape;242;p8"/>
          <p:cNvSpPr/>
          <p:nvPr/>
        </p:nvSpPr>
        <p:spPr>
          <a:xfrm>
            <a:off x="1019694" y="124691"/>
            <a:ext cx="6270568" cy="1396538"/>
          </a:xfrm>
          <a:prstGeom prst="homePlate">
            <a:avLst>
              <a:gd fmla="val 50000" name="adj"/>
            </a:avLst>
          </a:prstGeom>
          <a:solidFill>
            <a:srgbClr val="FFF0CD"/>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chemeClr val="dk2"/>
                </a:solidFill>
                <a:latin typeface="Arial"/>
                <a:ea typeface="Arial"/>
                <a:cs typeface="Arial"/>
                <a:sym typeface="Arial"/>
              </a:rPr>
              <a:t>BENTUK ADMINISTRASI PENDUDUK</a:t>
            </a:r>
            <a:endParaRPr b="1" sz="3600">
              <a:solidFill>
                <a:schemeClr val="dk2"/>
              </a:solidFill>
              <a:latin typeface="Arial"/>
              <a:ea typeface="Arial"/>
              <a:cs typeface="Arial"/>
              <a:sym typeface="Arial"/>
            </a:endParaRPr>
          </a:p>
        </p:txBody>
      </p:sp>
    </p:spTree>
  </p:cSld>
  <p:clrMapOvr>
    <a:masterClrMapping/>
  </p:clrMapOvr>
  <p:transition>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9"/>
          <p:cNvSpPr txBox="1"/>
          <p:nvPr>
            <p:ph idx="1" type="body"/>
          </p:nvPr>
        </p:nvSpPr>
        <p:spPr>
          <a:xfrm>
            <a:off x="990600" y="1699956"/>
            <a:ext cx="7848600" cy="4953000"/>
          </a:xfrm>
          <a:prstGeom prst="rect">
            <a:avLst/>
          </a:prstGeom>
          <a:noFill/>
          <a:ln>
            <a:noFill/>
          </a:ln>
        </p:spPr>
        <p:txBody>
          <a:bodyPr anchorCtr="0" anchor="t" bIns="45700" lIns="91425" spcFirstLastPara="1" rIns="91425" wrap="square" tIns="45700">
            <a:normAutofit fontScale="70000" lnSpcReduction="20000"/>
          </a:bodyPr>
          <a:lstStyle/>
          <a:p>
            <a:pPr indent="-514350" lvl="0" marL="596646" rtl="0" algn="l">
              <a:lnSpc>
                <a:spcPct val="100000"/>
              </a:lnSpc>
              <a:spcBef>
                <a:spcPts val="0"/>
              </a:spcBef>
              <a:spcAft>
                <a:spcPts val="0"/>
              </a:spcAft>
              <a:buClr>
                <a:schemeClr val="dk1"/>
              </a:buClr>
              <a:buSzPct val="100000"/>
              <a:buFont typeface="Gill Sans"/>
              <a:buAutoNum type="alphaLcPeriod"/>
            </a:pPr>
            <a:r>
              <a:rPr lang="en-US"/>
              <a:t>buku anggaran pendapatan dan belanja Kalurahan;</a:t>
            </a:r>
            <a:endParaRPr/>
          </a:p>
          <a:p>
            <a:pPr indent="-514350" lvl="0" marL="596646" rtl="0" algn="l">
              <a:lnSpc>
                <a:spcPct val="100000"/>
              </a:lnSpc>
              <a:spcBef>
                <a:spcPts val="600"/>
              </a:spcBef>
              <a:spcAft>
                <a:spcPts val="0"/>
              </a:spcAft>
              <a:buClr>
                <a:schemeClr val="dk1"/>
              </a:buClr>
              <a:buSzPct val="100000"/>
              <a:buFont typeface="Gill Sans"/>
              <a:buAutoNum type="alphaLcPeriod"/>
            </a:pPr>
            <a:r>
              <a:rPr lang="en-US"/>
              <a:t>buku rencana anggaran biaya;</a:t>
            </a:r>
            <a:endParaRPr/>
          </a:p>
          <a:p>
            <a:pPr indent="-514350" lvl="0" marL="596646" rtl="0" algn="l">
              <a:lnSpc>
                <a:spcPct val="100000"/>
              </a:lnSpc>
              <a:spcBef>
                <a:spcPts val="600"/>
              </a:spcBef>
              <a:spcAft>
                <a:spcPts val="0"/>
              </a:spcAft>
              <a:buClr>
                <a:schemeClr val="dk1"/>
              </a:buClr>
              <a:buSzPct val="100000"/>
              <a:buFont typeface="Gill Sans"/>
              <a:buAutoNum type="alphaLcPeriod"/>
            </a:pPr>
            <a:r>
              <a:rPr lang="en-US"/>
              <a:t>buku kas pembantu kegiatan;</a:t>
            </a:r>
            <a:endParaRPr/>
          </a:p>
          <a:p>
            <a:pPr indent="-514350" lvl="0" marL="596646" rtl="0" algn="l">
              <a:lnSpc>
                <a:spcPct val="100000"/>
              </a:lnSpc>
              <a:spcBef>
                <a:spcPts val="600"/>
              </a:spcBef>
              <a:spcAft>
                <a:spcPts val="0"/>
              </a:spcAft>
              <a:buClr>
                <a:schemeClr val="dk1"/>
              </a:buClr>
              <a:buSzPct val="100000"/>
              <a:buFont typeface="Gill Sans"/>
              <a:buAutoNum type="alphaLcPeriod"/>
            </a:pPr>
            <a:r>
              <a:rPr lang="en-US"/>
              <a:t>buku kas Umum;</a:t>
            </a:r>
            <a:endParaRPr/>
          </a:p>
          <a:p>
            <a:pPr indent="-514350" lvl="0" marL="596646" rtl="0" algn="l">
              <a:lnSpc>
                <a:spcPct val="100000"/>
              </a:lnSpc>
              <a:spcBef>
                <a:spcPts val="600"/>
              </a:spcBef>
              <a:spcAft>
                <a:spcPts val="0"/>
              </a:spcAft>
              <a:buClr>
                <a:schemeClr val="dk1"/>
              </a:buClr>
              <a:buSzPct val="100000"/>
              <a:buFont typeface="Gill Sans"/>
              <a:buAutoNum type="alphaLcPeriod"/>
            </a:pPr>
            <a:r>
              <a:rPr lang="en-US"/>
              <a:t>buku kas Pembantu; dan</a:t>
            </a:r>
            <a:endParaRPr/>
          </a:p>
          <a:p>
            <a:pPr indent="-514350" lvl="0" marL="596646" rtl="0" algn="l">
              <a:lnSpc>
                <a:spcPct val="100000"/>
              </a:lnSpc>
              <a:spcBef>
                <a:spcPts val="600"/>
              </a:spcBef>
              <a:spcAft>
                <a:spcPts val="0"/>
              </a:spcAft>
              <a:buClr>
                <a:schemeClr val="dk1"/>
              </a:buClr>
              <a:buSzPct val="100000"/>
              <a:buFont typeface="Gill Sans"/>
              <a:buAutoNum type="alphaLcPeriod"/>
            </a:pPr>
            <a:r>
              <a:rPr lang="en-US"/>
              <a:t>buku bank Kalurahan.</a:t>
            </a:r>
            <a:endParaRPr/>
          </a:p>
          <a:p>
            <a:pPr indent="0" lvl="0" marL="82296" rtl="0" algn="l">
              <a:lnSpc>
                <a:spcPct val="100000"/>
              </a:lnSpc>
              <a:spcBef>
                <a:spcPts val="600"/>
              </a:spcBef>
              <a:spcAft>
                <a:spcPts val="0"/>
              </a:spcAft>
              <a:buClr>
                <a:schemeClr val="dk1"/>
              </a:buClr>
              <a:buSzPct val="100000"/>
              <a:buNone/>
            </a:pPr>
            <a:r>
              <a:t/>
            </a:r>
            <a:endParaRPr/>
          </a:p>
          <a:p>
            <a:pPr indent="-283464" lvl="0" marL="365760" rtl="0" algn="just">
              <a:lnSpc>
                <a:spcPct val="100000"/>
              </a:lnSpc>
              <a:spcBef>
                <a:spcPts val="600"/>
              </a:spcBef>
              <a:spcAft>
                <a:spcPts val="0"/>
              </a:spcAft>
              <a:buSzPct val="80000"/>
              <a:buChar char="⚫"/>
            </a:pPr>
            <a:r>
              <a:rPr lang="en-US"/>
              <a:t>Administrasi keuangan Kalurahan sebagaimana dimaksud pada huruf a, huruf b, huruf d, huruf e, dan huruf f dilaksanakan melalui sistem informasi sesuai dengan ketentuan peraturan perundang-undangan (Siskeudes).</a:t>
            </a:r>
            <a:endParaRPr/>
          </a:p>
          <a:p>
            <a:pPr indent="-283464" lvl="0" marL="365760" rtl="0" algn="just">
              <a:lnSpc>
                <a:spcPct val="100000"/>
              </a:lnSpc>
              <a:spcBef>
                <a:spcPts val="600"/>
              </a:spcBef>
              <a:spcAft>
                <a:spcPts val="0"/>
              </a:spcAft>
              <a:buSzPct val="80000"/>
              <a:buChar char="⚫"/>
            </a:pPr>
            <a:r>
              <a:rPr lang="en-US"/>
              <a:t>Administrasi keuangan Kalurahan sebagaimana dimaksud huruf c dilaksanakan sesuai dengan ketentuan peraturan perundang-undangan mengenai pengelolaan keuangan kalurahan.</a:t>
            </a:r>
            <a:endParaRPr/>
          </a:p>
        </p:txBody>
      </p:sp>
      <p:sp>
        <p:nvSpPr>
          <p:cNvPr id="248" name="Google Shape;248;p9"/>
          <p:cNvSpPr/>
          <p:nvPr/>
        </p:nvSpPr>
        <p:spPr>
          <a:xfrm>
            <a:off x="1019694" y="124691"/>
            <a:ext cx="6270568" cy="1396538"/>
          </a:xfrm>
          <a:prstGeom prst="homePlate">
            <a:avLst>
              <a:gd fmla="val 50000" name="adj"/>
            </a:avLst>
          </a:prstGeom>
          <a:solidFill>
            <a:srgbClr val="FFF0CD"/>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chemeClr val="dk2"/>
                </a:solidFill>
                <a:latin typeface="Arial"/>
                <a:ea typeface="Arial"/>
                <a:cs typeface="Arial"/>
                <a:sym typeface="Arial"/>
              </a:rPr>
              <a:t>BENTUK ADMINISTRASI KEUANGAN</a:t>
            </a:r>
            <a:endParaRPr b="1" sz="3600">
              <a:solidFill>
                <a:schemeClr val="dk2"/>
              </a:solidFill>
              <a:latin typeface="Arial"/>
              <a:ea typeface="Arial"/>
              <a:cs typeface="Arial"/>
              <a:sym typeface="Arial"/>
            </a:endParaRPr>
          </a:p>
        </p:txBody>
      </p:sp>
    </p:spTree>
  </p:cSld>
  <p:clrMapOvr>
    <a:masterClrMapping/>
  </p:clrMapOvr>
  <p:transition>
    <p:push dir="r"/>
  </p:transition>
</p:sld>
</file>

<file path=ppt/theme/theme1.xml><?xml version="1.0" encoding="utf-8"?>
<a:theme xmlns:a="http://schemas.openxmlformats.org/drawingml/2006/main" xmlns:r="http://schemas.openxmlformats.org/officeDocument/2006/relationships" name="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quity">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